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6" r:id="rId3"/>
    <p:sldId id="272" r:id="rId4"/>
    <p:sldId id="267" r:id="rId5"/>
    <p:sldId id="273" r:id="rId6"/>
    <p:sldId id="268" r:id="rId7"/>
    <p:sldId id="269" r:id="rId8"/>
    <p:sldId id="265" r:id="rId9"/>
    <p:sldId id="292" r:id="rId10"/>
    <p:sldId id="293" r:id="rId11"/>
    <p:sldId id="274" r:id="rId12"/>
    <p:sldId id="283" r:id="rId13"/>
    <p:sldId id="284" r:id="rId14"/>
    <p:sldId id="294" r:id="rId15"/>
    <p:sldId id="285" r:id="rId16"/>
    <p:sldId id="286" r:id="rId17"/>
    <p:sldId id="287" r:id="rId18"/>
    <p:sldId id="296" r:id="rId19"/>
    <p:sldId id="297" r:id="rId20"/>
    <p:sldId id="299" r:id="rId21"/>
    <p:sldId id="300" r:id="rId22"/>
    <p:sldId id="289" r:id="rId23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1"/>
                </a:solidFill>
              </a:rPr>
              <a:t>Proyectos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Registrados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018310815866087"/>
          <c:y val="1.87499999999999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Prestadores Asignados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Internos</c:v>
                </c:pt>
                <c:pt idx="1">
                  <c:v>Externos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50.92</c:v>
                </c:pt>
                <c:pt idx="1">
                  <c:v>49.07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MX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>
                <a:solidFill>
                  <a:schemeClr val="bg1"/>
                </a:solidFill>
              </a:rPr>
              <a:t>Prestadores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Asignados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0698765710913724"/>
          <c:y val="2.0366230605105434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Prestadores Asignados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Internos</c:v>
                </c:pt>
                <c:pt idx="1">
                  <c:v>Externos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49</c:v>
                </c:pt>
                <c:pt idx="1">
                  <c:v>50.99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MX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1C395E-B3BB-42CE-B3C9-1797D4CBA955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A581D54-26AF-4CE3-9FF2-9331773EDB8D}">
      <dgm:prSet phldrT="[Texto]" custT="1"/>
      <dgm:spPr/>
      <dgm:t>
        <a:bodyPr/>
        <a:lstStyle/>
        <a:p>
          <a:r>
            <a:rPr lang="es-MX" sz="2400" dirty="0" smtClean="0"/>
            <a:t>Crear un espacio de análisis y reflexión a partir de los diferentes proyectos de servicio social</a:t>
          </a:r>
          <a:r>
            <a:rPr lang="es-MX" sz="1100" dirty="0" smtClean="0"/>
            <a:t>.</a:t>
          </a:r>
          <a:endParaRPr lang="es-MX" sz="1100" dirty="0"/>
        </a:p>
      </dgm:t>
    </dgm:pt>
    <dgm:pt modelId="{BECE84C4-78FE-4BB3-AA44-A5D4CAB82208}" type="parTrans" cxnId="{4C764CE8-8883-497A-BC48-65EB12D354AF}">
      <dgm:prSet/>
      <dgm:spPr/>
      <dgm:t>
        <a:bodyPr/>
        <a:lstStyle/>
        <a:p>
          <a:endParaRPr lang="es-MX"/>
        </a:p>
      </dgm:t>
    </dgm:pt>
    <dgm:pt modelId="{8B909702-CA9F-4C20-B001-021527D3A079}" type="sibTrans" cxnId="{4C764CE8-8883-497A-BC48-65EB12D354AF}">
      <dgm:prSet/>
      <dgm:spPr/>
      <dgm:t>
        <a:bodyPr/>
        <a:lstStyle/>
        <a:p>
          <a:endParaRPr lang="es-MX"/>
        </a:p>
      </dgm:t>
    </dgm:pt>
    <dgm:pt modelId="{A62E4EA3-5EBC-405F-ABD3-03D38B85DF17}">
      <dgm:prSet phldrT="[Texto]" custT="1"/>
      <dgm:spPr/>
      <dgm:t>
        <a:bodyPr/>
        <a:lstStyle/>
        <a:p>
          <a:r>
            <a:rPr lang="es-MX" sz="2400" dirty="0" smtClean="0"/>
            <a:t>Dar a conocer el contenido mínimo contemplado en el llenado del formato.</a:t>
          </a:r>
          <a:endParaRPr lang="es-MX" sz="2400" dirty="0"/>
        </a:p>
      </dgm:t>
    </dgm:pt>
    <dgm:pt modelId="{8ED0F571-7EAD-425E-91A3-ED58F59C628C}" type="parTrans" cxnId="{881A86E4-74BB-4918-BD9B-AB5C5910CFCB}">
      <dgm:prSet/>
      <dgm:spPr/>
      <dgm:t>
        <a:bodyPr/>
        <a:lstStyle/>
        <a:p>
          <a:endParaRPr lang="es-MX"/>
        </a:p>
      </dgm:t>
    </dgm:pt>
    <dgm:pt modelId="{5A5156E4-2C4C-4A0A-BB72-F8F0DE9F406A}" type="sibTrans" cxnId="{881A86E4-74BB-4918-BD9B-AB5C5910CFCB}">
      <dgm:prSet/>
      <dgm:spPr/>
      <dgm:t>
        <a:bodyPr/>
        <a:lstStyle/>
        <a:p>
          <a:endParaRPr lang="es-MX"/>
        </a:p>
      </dgm:t>
    </dgm:pt>
    <dgm:pt modelId="{DECF4245-B815-48A8-A9DA-53511C509BB0}">
      <dgm:prSet phldrT="[Texto]" custT="1"/>
      <dgm:spPr/>
      <dgm:t>
        <a:bodyPr/>
        <a:lstStyle/>
        <a:p>
          <a:r>
            <a:rPr lang="es-MX" sz="2400" dirty="0" smtClean="0"/>
            <a:t>Orientar el llenado del formato</a:t>
          </a:r>
          <a:endParaRPr lang="es-MX" sz="2400" dirty="0"/>
        </a:p>
      </dgm:t>
    </dgm:pt>
    <dgm:pt modelId="{BA75007F-9661-4949-89E9-AFED8F439DD4}" type="parTrans" cxnId="{6FFCD3C8-BB8D-42CB-9AE6-74B6435E06FF}">
      <dgm:prSet/>
      <dgm:spPr/>
      <dgm:t>
        <a:bodyPr/>
        <a:lstStyle/>
        <a:p>
          <a:endParaRPr lang="es-MX"/>
        </a:p>
      </dgm:t>
    </dgm:pt>
    <dgm:pt modelId="{ACB2FBE1-9B97-47D8-A4DA-60C368A59904}" type="sibTrans" cxnId="{6FFCD3C8-BB8D-42CB-9AE6-74B6435E06FF}">
      <dgm:prSet/>
      <dgm:spPr/>
      <dgm:t>
        <a:bodyPr/>
        <a:lstStyle/>
        <a:p>
          <a:endParaRPr lang="es-MX"/>
        </a:p>
      </dgm:t>
    </dgm:pt>
    <dgm:pt modelId="{F5B62DE0-EA1B-4BA9-8BD0-138012EE3B42}">
      <dgm:prSet custT="1"/>
      <dgm:spPr/>
      <dgm:t>
        <a:bodyPr/>
        <a:lstStyle/>
        <a:p>
          <a:r>
            <a:rPr lang="es-MX" sz="2400" dirty="0" smtClean="0"/>
            <a:t>Informar el trabajo relacionado al Servicio Social.</a:t>
          </a:r>
          <a:endParaRPr lang="es-MX" sz="2400" dirty="0"/>
        </a:p>
      </dgm:t>
    </dgm:pt>
    <dgm:pt modelId="{154BA486-C7BD-4ED0-81BA-DA34FE5C6657}" type="parTrans" cxnId="{3CE40391-D262-40D2-B170-F319A4713757}">
      <dgm:prSet/>
      <dgm:spPr/>
      <dgm:t>
        <a:bodyPr/>
        <a:lstStyle/>
        <a:p>
          <a:endParaRPr lang="es-MX"/>
        </a:p>
      </dgm:t>
    </dgm:pt>
    <dgm:pt modelId="{41D52DD3-1813-4295-87F3-B30C70758C1D}" type="sibTrans" cxnId="{3CE40391-D262-40D2-B170-F319A4713757}">
      <dgm:prSet/>
      <dgm:spPr/>
      <dgm:t>
        <a:bodyPr/>
        <a:lstStyle/>
        <a:p>
          <a:endParaRPr lang="es-MX"/>
        </a:p>
      </dgm:t>
    </dgm:pt>
    <dgm:pt modelId="{05EEC396-9897-4157-AFED-E9C82001EA85}">
      <dgm:prSet custT="1"/>
      <dgm:spPr/>
      <dgm:t>
        <a:bodyPr/>
        <a:lstStyle/>
        <a:p>
          <a:r>
            <a:rPr lang="es-MX" sz="2400" dirty="0" smtClean="0"/>
            <a:t>Presentar al equipo de trabajo.</a:t>
          </a:r>
          <a:endParaRPr lang="es-MX" sz="2400" dirty="0"/>
        </a:p>
      </dgm:t>
    </dgm:pt>
    <dgm:pt modelId="{4C170021-7FA6-46DF-A61E-8C654BEF2784}" type="parTrans" cxnId="{F36181B5-ED34-47DB-B32B-9F8D9A6EC07A}">
      <dgm:prSet/>
      <dgm:spPr/>
      <dgm:t>
        <a:bodyPr/>
        <a:lstStyle/>
        <a:p>
          <a:endParaRPr lang="es-MX"/>
        </a:p>
      </dgm:t>
    </dgm:pt>
    <dgm:pt modelId="{676475D1-B44D-4B5E-A937-AA8EA41AB5CA}" type="sibTrans" cxnId="{F36181B5-ED34-47DB-B32B-9F8D9A6EC07A}">
      <dgm:prSet/>
      <dgm:spPr/>
      <dgm:t>
        <a:bodyPr/>
        <a:lstStyle/>
        <a:p>
          <a:endParaRPr lang="es-MX"/>
        </a:p>
      </dgm:t>
    </dgm:pt>
    <dgm:pt modelId="{B0BFED2D-A533-49EC-9E44-2D7188B1FDD3}" type="pres">
      <dgm:prSet presAssocID="{521C395E-B3BB-42CE-B3C9-1797D4CBA9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39689EC-54FC-44F5-B8B4-27D91675BBAE}" type="pres">
      <dgm:prSet presAssocID="{6A581D54-26AF-4CE3-9FF2-9331773EDB8D}" presName="parentLin" presStyleCnt="0"/>
      <dgm:spPr/>
    </dgm:pt>
    <dgm:pt modelId="{B050E403-F2C4-4A3D-AD7A-0FD699478350}" type="pres">
      <dgm:prSet presAssocID="{6A581D54-26AF-4CE3-9FF2-9331773EDB8D}" presName="parentLeftMargin" presStyleLbl="node1" presStyleIdx="0" presStyleCnt="5"/>
      <dgm:spPr/>
      <dgm:t>
        <a:bodyPr/>
        <a:lstStyle/>
        <a:p>
          <a:endParaRPr lang="es-MX"/>
        </a:p>
      </dgm:t>
    </dgm:pt>
    <dgm:pt modelId="{96C14A69-BA9D-47B0-9782-9E29067603B0}" type="pres">
      <dgm:prSet presAssocID="{6A581D54-26AF-4CE3-9FF2-9331773EDB8D}" presName="parentText" presStyleLbl="node1" presStyleIdx="0" presStyleCnt="5" custScaleX="126190" custScaleY="21484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0A9520-ED5C-49F3-90F5-37B19AAE12C3}" type="pres">
      <dgm:prSet presAssocID="{6A581D54-26AF-4CE3-9FF2-9331773EDB8D}" presName="negativeSpace" presStyleCnt="0"/>
      <dgm:spPr/>
    </dgm:pt>
    <dgm:pt modelId="{99C84E00-D7BE-4DA4-B039-616B711EA2C3}" type="pres">
      <dgm:prSet presAssocID="{6A581D54-26AF-4CE3-9FF2-9331773EDB8D}" presName="childText" presStyleLbl="conFgAcc1" presStyleIdx="0" presStyleCnt="5">
        <dgm:presLayoutVars>
          <dgm:bulletEnabled val="1"/>
        </dgm:presLayoutVars>
      </dgm:prSet>
      <dgm:spPr/>
    </dgm:pt>
    <dgm:pt modelId="{E6F4F8DD-C41F-46C5-854E-C18CB5C007B0}" type="pres">
      <dgm:prSet presAssocID="{8B909702-CA9F-4C20-B001-021527D3A079}" presName="spaceBetweenRectangles" presStyleCnt="0"/>
      <dgm:spPr/>
    </dgm:pt>
    <dgm:pt modelId="{186A7BFA-5087-441D-BA6D-39216AD48936}" type="pres">
      <dgm:prSet presAssocID="{F5B62DE0-EA1B-4BA9-8BD0-138012EE3B42}" presName="parentLin" presStyleCnt="0"/>
      <dgm:spPr/>
    </dgm:pt>
    <dgm:pt modelId="{4B6D9AE0-0B70-4AC5-9FBB-68AFD0598330}" type="pres">
      <dgm:prSet presAssocID="{F5B62DE0-EA1B-4BA9-8BD0-138012EE3B42}" presName="parentLeftMargin" presStyleLbl="node1" presStyleIdx="0" presStyleCnt="5"/>
      <dgm:spPr/>
      <dgm:t>
        <a:bodyPr/>
        <a:lstStyle/>
        <a:p>
          <a:endParaRPr lang="es-MX"/>
        </a:p>
      </dgm:t>
    </dgm:pt>
    <dgm:pt modelId="{B578197B-14D3-475B-B409-DF2614587895}" type="pres">
      <dgm:prSet presAssocID="{F5B62DE0-EA1B-4BA9-8BD0-138012EE3B42}" presName="parentText" presStyleLbl="node1" presStyleIdx="1" presStyleCnt="5" custScaleX="124693" custScaleY="19349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999784-9F26-4172-8027-A1A5D91702CE}" type="pres">
      <dgm:prSet presAssocID="{F5B62DE0-EA1B-4BA9-8BD0-138012EE3B42}" presName="negativeSpace" presStyleCnt="0"/>
      <dgm:spPr/>
    </dgm:pt>
    <dgm:pt modelId="{50611D6D-64A8-409A-9073-9B6C1B55ECEF}" type="pres">
      <dgm:prSet presAssocID="{F5B62DE0-EA1B-4BA9-8BD0-138012EE3B42}" presName="childText" presStyleLbl="conFgAcc1" presStyleIdx="1" presStyleCnt="5">
        <dgm:presLayoutVars>
          <dgm:bulletEnabled val="1"/>
        </dgm:presLayoutVars>
      </dgm:prSet>
      <dgm:spPr/>
    </dgm:pt>
    <dgm:pt modelId="{9D6D1B02-B106-491B-B884-856C56086423}" type="pres">
      <dgm:prSet presAssocID="{41D52DD3-1813-4295-87F3-B30C70758C1D}" presName="spaceBetweenRectangles" presStyleCnt="0"/>
      <dgm:spPr/>
    </dgm:pt>
    <dgm:pt modelId="{6BB2B4C7-0C41-4F1A-97DB-341DD80057CC}" type="pres">
      <dgm:prSet presAssocID="{05EEC396-9897-4157-AFED-E9C82001EA85}" presName="parentLin" presStyleCnt="0"/>
      <dgm:spPr/>
    </dgm:pt>
    <dgm:pt modelId="{3C6537D3-C38D-4314-BAD7-6AE267CBD62B}" type="pres">
      <dgm:prSet presAssocID="{05EEC396-9897-4157-AFED-E9C82001EA85}" presName="parentLeftMargin" presStyleLbl="node1" presStyleIdx="1" presStyleCnt="5"/>
      <dgm:spPr/>
      <dgm:t>
        <a:bodyPr/>
        <a:lstStyle/>
        <a:p>
          <a:endParaRPr lang="es-MX"/>
        </a:p>
      </dgm:t>
    </dgm:pt>
    <dgm:pt modelId="{88CD58FA-FCAA-4ECD-A74E-6B10CB561305}" type="pres">
      <dgm:prSet presAssocID="{05EEC396-9897-4157-AFED-E9C82001EA85}" presName="parentText" presStyleLbl="node1" presStyleIdx="2" presStyleCnt="5" custScaleX="121429" custScaleY="19514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ED6F94-9CCC-4EDE-BD61-147C8EBE2D31}" type="pres">
      <dgm:prSet presAssocID="{05EEC396-9897-4157-AFED-E9C82001EA85}" presName="negativeSpace" presStyleCnt="0"/>
      <dgm:spPr/>
    </dgm:pt>
    <dgm:pt modelId="{D86D1361-6203-41E6-A467-41B97A8A4B37}" type="pres">
      <dgm:prSet presAssocID="{05EEC396-9897-4157-AFED-E9C82001EA85}" presName="childText" presStyleLbl="conFgAcc1" presStyleIdx="2" presStyleCnt="5">
        <dgm:presLayoutVars>
          <dgm:bulletEnabled val="1"/>
        </dgm:presLayoutVars>
      </dgm:prSet>
      <dgm:spPr/>
    </dgm:pt>
    <dgm:pt modelId="{3C255910-3BD3-4395-A1AA-4BDBC643A44E}" type="pres">
      <dgm:prSet presAssocID="{676475D1-B44D-4B5E-A937-AA8EA41AB5CA}" presName="spaceBetweenRectangles" presStyleCnt="0"/>
      <dgm:spPr/>
    </dgm:pt>
    <dgm:pt modelId="{F5CE6A25-852F-466C-A059-82D0EAE5B35D}" type="pres">
      <dgm:prSet presAssocID="{A62E4EA3-5EBC-405F-ABD3-03D38B85DF17}" presName="parentLin" presStyleCnt="0"/>
      <dgm:spPr/>
    </dgm:pt>
    <dgm:pt modelId="{5492EEE4-90A0-4315-A0CB-2972F53EBADA}" type="pres">
      <dgm:prSet presAssocID="{A62E4EA3-5EBC-405F-ABD3-03D38B85DF17}" presName="parentLeftMargin" presStyleLbl="node1" presStyleIdx="2" presStyleCnt="5"/>
      <dgm:spPr/>
      <dgm:t>
        <a:bodyPr/>
        <a:lstStyle/>
        <a:p>
          <a:endParaRPr lang="es-MX"/>
        </a:p>
      </dgm:t>
    </dgm:pt>
    <dgm:pt modelId="{317D89F4-6D0A-44B0-BDDC-B5B5BB62698C}" type="pres">
      <dgm:prSet presAssocID="{A62E4EA3-5EBC-405F-ABD3-03D38B85DF17}" presName="parentText" presStyleLbl="node1" presStyleIdx="3" presStyleCnt="5" custScaleX="121834" custScaleY="19844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B9AB44-84A9-4F28-9E56-903BFFAAD1C0}" type="pres">
      <dgm:prSet presAssocID="{A62E4EA3-5EBC-405F-ABD3-03D38B85DF17}" presName="negativeSpace" presStyleCnt="0"/>
      <dgm:spPr/>
    </dgm:pt>
    <dgm:pt modelId="{F2886141-A6BB-4B91-BF8B-9D92AC2958A6}" type="pres">
      <dgm:prSet presAssocID="{A62E4EA3-5EBC-405F-ABD3-03D38B85DF17}" presName="childText" presStyleLbl="conFgAcc1" presStyleIdx="3" presStyleCnt="5">
        <dgm:presLayoutVars>
          <dgm:bulletEnabled val="1"/>
        </dgm:presLayoutVars>
      </dgm:prSet>
      <dgm:spPr/>
    </dgm:pt>
    <dgm:pt modelId="{2EF30104-C4B0-4E0C-900B-421B74A13EAB}" type="pres">
      <dgm:prSet presAssocID="{5A5156E4-2C4C-4A0A-BB72-F8F0DE9F406A}" presName="spaceBetweenRectangles" presStyleCnt="0"/>
      <dgm:spPr/>
    </dgm:pt>
    <dgm:pt modelId="{3CB5FB8A-3CC9-4D3F-A0F6-666B5227281A}" type="pres">
      <dgm:prSet presAssocID="{DECF4245-B815-48A8-A9DA-53511C509BB0}" presName="parentLin" presStyleCnt="0"/>
      <dgm:spPr/>
    </dgm:pt>
    <dgm:pt modelId="{7966B367-2520-4233-AE96-D0CA4C1D484A}" type="pres">
      <dgm:prSet presAssocID="{DECF4245-B815-48A8-A9DA-53511C509BB0}" presName="parentLeftMargin" presStyleLbl="node1" presStyleIdx="3" presStyleCnt="5"/>
      <dgm:spPr/>
      <dgm:t>
        <a:bodyPr/>
        <a:lstStyle/>
        <a:p>
          <a:endParaRPr lang="es-MX"/>
        </a:p>
      </dgm:t>
    </dgm:pt>
    <dgm:pt modelId="{488EE5C3-8F96-49C6-B013-AD43084B428A}" type="pres">
      <dgm:prSet presAssocID="{DECF4245-B815-48A8-A9DA-53511C509BB0}" presName="parentText" presStyleLbl="node1" presStyleIdx="4" presStyleCnt="5" custScaleX="123809" custScaleY="20503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877D50-3942-470B-96CA-F1F6860FBDB3}" type="pres">
      <dgm:prSet presAssocID="{DECF4245-B815-48A8-A9DA-53511C509BB0}" presName="negativeSpace" presStyleCnt="0"/>
      <dgm:spPr/>
    </dgm:pt>
    <dgm:pt modelId="{A4DF1A53-1338-4028-A97C-9508F1DFDF1F}" type="pres">
      <dgm:prSet presAssocID="{DECF4245-B815-48A8-A9DA-53511C509BB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FAA7494-078C-4F7D-948D-3BE168D6D346}" type="presOf" srcId="{F5B62DE0-EA1B-4BA9-8BD0-138012EE3B42}" destId="{B578197B-14D3-475B-B409-DF2614587895}" srcOrd="1" destOrd="0" presId="urn:microsoft.com/office/officeart/2005/8/layout/list1"/>
    <dgm:cxn modelId="{E71195B3-2CF5-42FF-8A1B-AA2C2BD0B176}" type="presOf" srcId="{6A581D54-26AF-4CE3-9FF2-9331773EDB8D}" destId="{B050E403-F2C4-4A3D-AD7A-0FD699478350}" srcOrd="0" destOrd="0" presId="urn:microsoft.com/office/officeart/2005/8/layout/list1"/>
    <dgm:cxn modelId="{19419156-93A1-4C71-9A25-B795079F051A}" type="presOf" srcId="{521C395E-B3BB-42CE-B3C9-1797D4CBA955}" destId="{B0BFED2D-A533-49EC-9E44-2D7188B1FDD3}" srcOrd="0" destOrd="0" presId="urn:microsoft.com/office/officeart/2005/8/layout/list1"/>
    <dgm:cxn modelId="{F36181B5-ED34-47DB-B32B-9F8D9A6EC07A}" srcId="{521C395E-B3BB-42CE-B3C9-1797D4CBA955}" destId="{05EEC396-9897-4157-AFED-E9C82001EA85}" srcOrd="2" destOrd="0" parTransId="{4C170021-7FA6-46DF-A61E-8C654BEF2784}" sibTransId="{676475D1-B44D-4B5E-A937-AA8EA41AB5CA}"/>
    <dgm:cxn modelId="{FEA6968F-2F1F-40A9-BF7E-3F3800F8E2F2}" type="presOf" srcId="{A62E4EA3-5EBC-405F-ABD3-03D38B85DF17}" destId="{5492EEE4-90A0-4315-A0CB-2972F53EBADA}" srcOrd="0" destOrd="0" presId="urn:microsoft.com/office/officeart/2005/8/layout/list1"/>
    <dgm:cxn modelId="{4C764CE8-8883-497A-BC48-65EB12D354AF}" srcId="{521C395E-B3BB-42CE-B3C9-1797D4CBA955}" destId="{6A581D54-26AF-4CE3-9FF2-9331773EDB8D}" srcOrd="0" destOrd="0" parTransId="{BECE84C4-78FE-4BB3-AA44-A5D4CAB82208}" sibTransId="{8B909702-CA9F-4C20-B001-021527D3A079}"/>
    <dgm:cxn modelId="{A191E35B-8F1D-49F5-916D-35334CC84593}" type="presOf" srcId="{F5B62DE0-EA1B-4BA9-8BD0-138012EE3B42}" destId="{4B6D9AE0-0B70-4AC5-9FBB-68AFD0598330}" srcOrd="0" destOrd="0" presId="urn:microsoft.com/office/officeart/2005/8/layout/list1"/>
    <dgm:cxn modelId="{3CE40391-D262-40D2-B170-F319A4713757}" srcId="{521C395E-B3BB-42CE-B3C9-1797D4CBA955}" destId="{F5B62DE0-EA1B-4BA9-8BD0-138012EE3B42}" srcOrd="1" destOrd="0" parTransId="{154BA486-C7BD-4ED0-81BA-DA34FE5C6657}" sibTransId="{41D52DD3-1813-4295-87F3-B30C70758C1D}"/>
    <dgm:cxn modelId="{4DD8BD05-801B-473D-9190-5D12666885B7}" type="presOf" srcId="{DECF4245-B815-48A8-A9DA-53511C509BB0}" destId="{7966B367-2520-4233-AE96-D0CA4C1D484A}" srcOrd="0" destOrd="0" presId="urn:microsoft.com/office/officeart/2005/8/layout/list1"/>
    <dgm:cxn modelId="{881A86E4-74BB-4918-BD9B-AB5C5910CFCB}" srcId="{521C395E-B3BB-42CE-B3C9-1797D4CBA955}" destId="{A62E4EA3-5EBC-405F-ABD3-03D38B85DF17}" srcOrd="3" destOrd="0" parTransId="{8ED0F571-7EAD-425E-91A3-ED58F59C628C}" sibTransId="{5A5156E4-2C4C-4A0A-BB72-F8F0DE9F406A}"/>
    <dgm:cxn modelId="{EEA827FB-335C-472C-AD69-A81799AB8697}" type="presOf" srcId="{DECF4245-B815-48A8-A9DA-53511C509BB0}" destId="{488EE5C3-8F96-49C6-B013-AD43084B428A}" srcOrd="1" destOrd="0" presId="urn:microsoft.com/office/officeart/2005/8/layout/list1"/>
    <dgm:cxn modelId="{70DFF0F6-1C8B-422D-AFA6-1C680DF1D89E}" type="presOf" srcId="{6A581D54-26AF-4CE3-9FF2-9331773EDB8D}" destId="{96C14A69-BA9D-47B0-9782-9E29067603B0}" srcOrd="1" destOrd="0" presId="urn:microsoft.com/office/officeart/2005/8/layout/list1"/>
    <dgm:cxn modelId="{8436722B-EE6F-43C2-8AF6-7E861B23494C}" type="presOf" srcId="{05EEC396-9897-4157-AFED-E9C82001EA85}" destId="{88CD58FA-FCAA-4ECD-A74E-6B10CB561305}" srcOrd="1" destOrd="0" presId="urn:microsoft.com/office/officeart/2005/8/layout/list1"/>
    <dgm:cxn modelId="{4A8617C6-87A1-4ECD-B16B-CF3B1BCFC9A7}" type="presOf" srcId="{A62E4EA3-5EBC-405F-ABD3-03D38B85DF17}" destId="{317D89F4-6D0A-44B0-BDDC-B5B5BB62698C}" srcOrd="1" destOrd="0" presId="urn:microsoft.com/office/officeart/2005/8/layout/list1"/>
    <dgm:cxn modelId="{703F9023-9DF7-4FC7-B3E9-1A22E97026A5}" type="presOf" srcId="{05EEC396-9897-4157-AFED-E9C82001EA85}" destId="{3C6537D3-C38D-4314-BAD7-6AE267CBD62B}" srcOrd="0" destOrd="0" presId="urn:microsoft.com/office/officeart/2005/8/layout/list1"/>
    <dgm:cxn modelId="{6FFCD3C8-BB8D-42CB-9AE6-74B6435E06FF}" srcId="{521C395E-B3BB-42CE-B3C9-1797D4CBA955}" destId="{DECF4245-B815-48A8-A9DA-53511C509BB0}" srcOrd="4" destOrd="0" parTransId="{BA75007F-9661-4949-89E9-AFED8F439DD4}" sibTransId="{ACB2FBE1-9B97-47D8-A4DA-60C368A59904}"/>
    <dgm:cxn modelId="{2237B4C4-98B8-459A-B995-4F5BD99660F4}" type="presParOf" srcId="{B0BFED2D-A533-49EC-9E44-2D7188B1FDD3}" destId="{139689EC-54FC-44F5-B8B4-27D91675BBAE}" srcOrd="0" destOrd="0" presId="urn:microsoft.com/office/officeart/2005/8/layout/list1"/>
    <dgm:cxn modelId="{38A1F608-5973-4B00-88F6-959EC59D6388}" type="presParOf" srcId="{139689EC-54FC-44F5-B8B4-27D91675BBAE}" destId="{B050E403-F2C4-4A3D-AD7A-0FD699478350}" srcOrd="0" destOrd="0" presId="urn:microsoft.com/office/officeart/2005/8/layout/list1"/>
    <dgm:cxn modelId="{875F59A3-DF86-4809-A498-1999C7EE237E}" type="presParOf" srcId="{139689EC-54FC-44F5-B8B4-27D91675BBAE}" destId="{96C14A69-BA9D-47B0-9782-9E29067603B0}" srcOrd="1" destOrd="0" presId="urn:microsoft.com/office/officeart/2005/8/layout/list1"/>
    <dgm:cxn modelId="{5AD5289A-0B03-47AF-92AC-F481F47EF67F}" type="presParOf" srcId="{B0BFED2D-A533-49EC-9E44-2D7188B1FDD3}" destId="{AC0A9520-ED5C-49F3-90F5-37B19AAE12C3}" srcOrd="1" destOrd="0" presId="urn:microsoft.com/office/officeart/2005/8/layout/list1"/>
    <dgm:cxn modelId="{32327DD4-7BEE-42AA-90CE-D68A59BE824F}" type="presParOf" srcId="{B0BFED2D-A533-49EC-9E44-2D7188B1FDD3}" destId="{99C84E00-D7BE-4DA4-B039-616B711EA2C3}" srcOrd="2" destOrd="0" presId="urn:microsoft.com/office/officeart/2005/8/layout/list1"/>
    <dgm:cxn modelId="{364D4690-4E57-4448-A5C8-17FD4E39405A}" type="presParOf" srcId="{B0BFED2D-A533-49EC-9E44-2D7188B1FDD3}" destId="{E6F4F8DD-C41F-46C5-854E-C18CB5C007B0}" srcOrd="3" destOrd="0" presId="urn:microsoft.com/office/officeart/2005/8/layout/list1"/>
    <dgm:cxn modelId="{8DC86066-5B5A-44FB-9040-CFAAAE228DB1}" type="presParOf" srcId="{B0BFED2D-A533-49EC-9E44-2D7188B1FDD3}" destId="{186A7BFA-5087-441D-BA6D-39216AD48936}" srcOrd="4" destOrd="0" presId="urn:microsoft.com/office/officeart/2005/8/layout/list1"/>
    <dgm:cxn modelId="{0C20BF0E-23F9-46CC-9E52-BBEF1195D4B7}" type="presParOf" srcId="{186A7BFA-5087-441D-BA6D-39216AD48936}" destId="{4B6D9AE0-0B70-4AC5-9FBB-68AFD0598330}" srcOrd="0" destOrd="0" presId="urn:microsoft.com/office/officeart/2005/8/layout/list1"/>
    <dgm:cxn modelId="{8903C1D1-5E56-44F1-807C-0070C976D9B1}" type="presParOf" srcId="{186A7BFA-5087-441D-BA6D-39216AD48936}" destId="{B578197B-14D3-475B-B409-DF2614587895}" srcOrd="1" destOrd="0" presId="urn:microsoft.com/office/officeart/2005/8/layout/list1"/>
    <dgm:cxn modelId="{3DFF6C53-696B-4615-A07B-8AED7E932CA2}" type="presParOf" srcId="{B0BFED2D-A533-49EC-9E44-2D7188B1FDD3}" destId="{1C999784-9F26-4172-8027-A1A5D91702CE}" srcOrd="5" destOrd="0" presId="urn:microsoft.com/office/officeart/2005/8/layout/list1"/>
    <dgm:cxn modelId="{F01D1209-A331-445C-8F07-666EFCA75585}" type="presParOf" srcId="{B0BFED2D-A533-49EC-9E44-2D7188B1FDD3}" destId="{50611D6D-64A8-409A-9073-9B6C1B55ECEF}" srcOrd="6" destOrd="0" presId="urn:microsoft.com/office/officeart/2005/8/layout/list1"/>
    <dgm:cxn modelId="{F6356AA3-94E2-46B1-A585-D889922EC600}" type="presParOf" srcId="{B0BFED2D-A533-49EC-9E44-2D7188B1FDD3}" destId="{9D6D1B02-B106-491B-B884-856C56086423}" srcOrd="7" destOrd="0" presId="urn:microsoft.com/office/officeart/2005/8/layout/list1"/>
    <dgm:cxn modelId="{8835F3D7-E380-423A-8431-FF2DEC7FE5BF}" type="presParOf" srcId="{B0BFED2D-A533-49EC-9E44-2D7188B1FDD3}" destId="{6BB2B4C7-0C41-4F1A-97DB-341DD80057CC}" srcOrd="8" destOrd="0" presId="urn:microsoft.com/office/officeart/2005/8/layout/list1"/>
    <dgm:cxn modelId="{BB5C677B-D1BC-47C8-8B47-BFD8F76243F0}" type="presParOf" srcId="{6BB2B4C7-0C41-4F1A-97DB-341DD80057CC}" destId="{3C6537D3-C38D-4314-BAD7-6AE267CBD62B}" srcOrd="0" destOrd="0" presId="urn:microsoft.com/office/officeart/2005/8/layout/list1"/>
    <dgm:cxn modelId="{E90E0B01-B149-47A4-8F8F-EC0C051F2ED4}" type="presParOf" srcId="{6BB2B4C7-0C41-4F1A-97DB-341DD80057CC}" destId="{88CD58FA-FCAA-4ECD-A74E-6B10CB561305}" srcOrd="1" destOrd="0" presId="urn:microsoft.com/office/officeart/2005/8/layout/list1"/>
    <dgm:cxn modelId="{9593F3F7-9A1F-4A6A-A777-348FA47F4975}" type="presParOf" srcId="{B0BFED2D-A533-49EC-9E44-2D7188B1FDD3}" destId="{C2ED6F94-9CCC-4EDE-BD61-147C8EBE2D31}" srcOrd="9" destOrd="0" presId="urn:microsoft.com/office/officeart/2005/8/layout/list1"/>
    <dgm:cxn modelId="{74C5DBB1-D75B-45D8-AE6C-A3824A0DB735}" type="presParOf" srcId="{B0BFED2D-A533-49EC-9E44-2D7188B1FDD3}" destId="{D86D1361-6203-41E6-A467-41B97A8A4B37}" srcOrd="10" destOrd="0" presId="urn:microsoft.com/office/officeart/2005/8/layout/list1"/>
    <dgm:cxn modelId="{93201A33-BDAE-40CE-A7F8-A9CF6C76B1C4}" type="presParOf" srcId="{B0BFED2D-A533-49EC-9E44-2D7188B1FDD3}" destId="{3C255910-3BD3-4395-A1AA-4BDBC643A44E}" srcOrd="11" destOrd="0" presId="urn:microsoft.com/office/officeart/2005/8/layout/list1"/>
    <dgm:cxn modelId="{7F7087A0-E875-4ED7-B4D8-D7560001DD38}" type="presParOf" srcId="{B0BFED2D-A533-49EC-9E44-2D7188B1FDD3}" destId="{F5CE6A25-852F-466C-A059-82D0EAE5B35D}" srcOrd="12" destOrd="0" presId="urn:microsoft.com/office/officeart/2005/8/layout/list1"/>
    <dgm:cxn modelId="{F9D0421E-8F69-4449-9402-8DABB63417D5}" type="presParOf" srcId="{F5CE6A25-852F-466C-A059-82D0EAE5B35D}" destId="{5492EEE4-90A0-4315-A0CB-2972F53EBADA}" srcOrd="0" destOrd="0" presId="urn:microsoft.com/office/officeart/2005/8/layout/list1"/>
    <dgm:cxn modelId="{AD2E6E87-B6AC-4D1E-84AC-04572338FE9F}" type="presParOf" srcId="{F5CE6A25-852F-466C-A059-82D0EAE5B35D}" destId="{317D89F4-6D0A-44B0-BDDC-B5B5BB62698C}" srcOrd="1" destOrd="0" presId="urn:microsoft.com/office/officeart/2005/8/layout/list1"/>
    <dgm:cxn modelId="{281C4A03-7D6B-4875-A755-D40A91117564}" type="presParOf" srcId="{B0BFED2D-A533-49EC-9E44-2D7188B1FDD3}" destId="{70B9AB44-84A9-4F28-9E56-903BFFAAD1C0}" srcOrd="13" destOrd="0" presId="urn:microsoft.com/office/officeart/2005/8/layout/list1"/>
    <dgm:cxn modelId="{E2999A29-1083-4808-B6B9-7FD5156BA0D8}" type="presParOf" srcId="{B0BFED2D-A533-49EC-9E44-2D7188B1FDD3}" destId="{F2886141-A6BB-4B91-BF8B-9D92AC2958A6}" srcOrd="14" destOrd="0" presId="urn:microsoft.com/office/officeart/2005/8/layout/list1"/>
    <dgm:cxn modelId="{22187C81-4009-471E-8A11-E46FEE4B24A9}" type="presParOf" srcId="{B0BFED2D-A533-49EC-9E44-2D7188B1FDD3}" destId="{2EF30104-C4B0-4E0C-900B-421B74A13EAB}" srcOrd="15" destOrd="0" presId="urn:microsoft.com/office/officeart/2005/8/layout/list1"/>
    <dgm:cxn modelId="{74E933FE-F720-4CF8-A2C8-9F13A6A8BC30}" type="presParOf" srcId="{B0BFED2D-A533-49EC-9E44-2D7188B1FDD3}" destId="{3CB5FB8A-3CC9-4D3F-A0F6-666B5227281A}" srcOrd="16" destOrd="0" presId="urn:microsoft.com/office/officeart/2005/8/layout/list1"/>
    <dgm:cxn modelId="{C20F3B3D-9A7C-4E78-A37E-71F68ECD0DF5}" type="presParOf" srcId="{3CB5FB8A-3CC9-4D3F-A0F6-666B5227281A}" destId="{7966B367-2520-4233-AE96-D0CA4C1D484A}" srcOrd="0" destOrd="0" presId="urn:microsoft.com/office/officeart/2005/8/layout/list1"/>
    <dgm:cxn modelId="{096CD4D1-FFF7-4F6E-BC33-3D2E09EBC808}" type="presParOf" srcId="{3CB5FB8A-3CC9-4D3F-A0F6-666B5227281A}" destId="{488EE5C3-8F96-49C6-B013-AD43084B428A}" srcOrd="1" destOrd="0" presId="urn:microsoft.com/office/officeart/2005/8/layout/list1"/>
    <dgm:cxn modelId="{96D8934C-92F3-4254-9B35-F789A2BDC694}" type="presParOf" srcId="{B0BFED2D-A533-49EC-9E44-2D7188B1FDD3}" destId="{DB877D50-3942-470B-96CA-F1F6860FBDB3}" srcOrd="17" destOrd="0" presId="urn:microsoft.com/office/officeart/2005/8/layout/list1"/>
    <dgm:cxn modelId="{487C4D85-1A06-462C-9358-51129F5765A9}" type="presParOf" srcId="{B0BFED2D-A533-49EC-9E44-2D7188B1FDD3}" destId="{A4DF1A53-1338-4028-A97C-9508F1DFDF1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EB1729-1257-4095-963A-ED547581ED64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50EC381-E39D-4B0F-8ED4-2CFD191A6D5E}">
      <dgm:prSet phldrT="[Texto]"/>
      <dgm:spPr/>
      <dgm:t>
        <a:bodyPr/>
        <a:lstStyle/>
        <a:p>
          <a:r>
            <a:rPr lang="es-MX" dirty="0" smtClean="0"/>
            <a:t>Servicio Social</a:t>
          </a:r>
        </a:p>
        <a:p>
          <a:r>
            <a:rPr lang="es-MX" dirty="0" smtClean="0"/>
            <a:t>Art. 5 Constitucional</a:t>
          </a:r>
          <a:endParaRPr lang="es-MX" dirty="0"/>
        </a:p>
      </dgm:t>
    </dgm:pt>
    <dgm:pt modelId="{15A8132D-C65E-4D55-98D5-C979AF4ABD0F}" type="parTrans" cxnId="{20E0FD07-113E-4B3A-BBAA-84152004844C}">
      <dgm:prSet/>
      <dgm:spPr/>
      <dgm:t>
        <a:bodyPr/>
        <a:lstStyle/>
        <a:p>
          <a:endParaRPr lang="es-MX"/>
        </a:p>
      </dgm:t>
    </dgm:pt>
    <dgm:pt modelId="{158F9BED-4FAD-4189-8799-12AD6AF38B6D}" type="sibTrans" cxnId="{20E0FD07-113E-4B3A-BBAA-84152004844C}">
      <dgm:prSet/>
      <dgm:spPr/>
      <dgm:t>
        <a:bodyPr/>
        <a:lstStyle/>
        <a:p>
          <a:endParaRPr lang="es-MX"/>
        </a:p>
      </dgm:t>
    </dgm:pt>
    <dgm:pt modelId="{906306E7-E7CD-4006-AFD9-6028A23287BC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Actividad Formativa (PDI)</a:t>
          </a:r>
          <a:endParaRPr lang="es-MX" sz="2400" dirty="0">
            <a:solidFill>
              <a:schemeClr val="tx1"/>
            </a:solidFill>
          </a:endParaRPr>
        </a:p>
      </dgm:t>
    </dgm:pt>
    <dgm:pt modelId="{F26330A2-A5E1-4496-89B9-42B28D4B9757}" type="parTrans" cxnId="{AC4C7957-F6A9-4F59-A86C-D7679405E7A6}">
      <dgm:prSet/>
      <dgm:spPr/>
      <dgm:t>
        <a:bodyPr/>
        <a:lstStyle/>
        <a:p>
          <a:endParaRPr lang="es-MX"/>
        </a:p>
      </dgm:t>
    </dgm:pt>
    <dgm:pt modelId="{BCCB9581-4F10-43FE-B989-E3C1A5682480}" type="sibTrans" cxnId="{AC4C7957-F6A9-4F59-A86C-D7679405E7A6}">
      <dgm:prSet/>
      <dgm:spPr/>
      <dgm:t>
        <a:bodyPr/>
        <a:lstStyle/>
        <a:p>
          <a:endParaRPr lang="es-MX"/>
        </a:p>
      </dgm:t>
    </dgm:pt>
    <dgm:pt modelId="{C4B3DFC6-C038-46A9-8E4A-1BC3F4D465A8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Aplicación Conocimientos (MEFI)</a:t>
          </a:r>
          <a:endParaRPr lang="es-MX" sz="2400" dirty="0">
            <a:solidFill>
              <a:schemeClr val="tx1"/>
            </a:solidFill>
          </a:endParaRPr>
        </a:p>
      </dgm:t>
    </dgm:pt>
    <dgm:pt modelId="{DAF24A4C-553A-467F-B8F2-DDA238A2B27B}" type="parTrans" cxnId="{0C94B730-D5D0-4606-9EC9-9074091C2184}">
      <dgm:prSet/>
      <dgm:spPr/>
      <dgm:t>
        <a:bodyPr/>
        <a:lstStyle/>
        <a:p>
          <a:endParaRPr lang="es-MX"/>
        </a:p>
      </dgm:t>
    </dgm:pt>
    <dgm:pt modelId="{1DC0CBC0-8BE8-4603-8A36-64BC53A77190}" type="sibTrans" cxnId="{0C94B730-D5D0-4606-9EC9-9074091C2184}">
      <dgm:prSet/>
      <dgm:spPr/>
      <dgm:t>
        <a:bodyPr/>
        <a:lstStyle/>
        <a:p>
          <a:endParaRPr lang="es-MX"/>
        </a:p>
      </dgm:t>
    </dgm:pt>
    <dgm:pt modelId="{17B2391B-010E-4566-BC94-D1606AF11092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Beneficio de la Sociedad (RSU)</a:t>
          </a:r>
          <a:endParaRPr lang="es-MX" sz="2400" dirty="0">
            <a:solidFill>
              <a:schemeClr val="tx1"/>
            </a:solidFill>
          </a:endParaRPr>
        </a:p>
      </dgm:t>
    </dgm:pt>
    <dgm:pt modelId="{10FA970F-FC6E-4FBF-8DA0-7AAD4D0B967B}" type="parTrans" cxnId="{6EAB5485-1893-454B-898F-3CB2D9B8B4FA}">
      <dgm:prSet/>
      <dgm:spPr/>
      <dgm:t>
        <a:bodyPr/>
        <a:lstStyle/>
        <a:p>
          <a:endParaRPr lang="es-MX"/>
        </a:p>
      </dgm:t>
    </dgm:pt>
    <dgm:pt modelId="{FB24646A-E8A0-48E1-8C61-8F4AC66264B3}" type="sibTrans" cxnId="{6EAB5485-1893-454B-898F-3CB2D9B8B4FA}">
      <dgm:prSet/>
      <dgm:spPr/>
      <dgm:t>
        <a:bodyPr/>
        <a:lstStyle/>
        <a:p>
          <a:endParaRPr lang="es-MX"/>
        </a:p>
      </dgm:t>
    </dgm:pt>
    <dgm:pt modelId="{75411696-B99C-404A-B79D-BEA79F566970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Duración (Art. 10 del Reglamento)</a:t>
          </a:r>
          <a:endParaRPr lang="es-MX" sz="2400" dirty="0">
            <a:solidFill>
              <a:schemeClr val="tx1"/>
            </a:solidFill>
          </a:endParaRPr>
        </a:p>
      </dgm:t>
    </dgm:pt>
    <dgm:pt modelId="{69743B8E-61A8-4FE7-8550-3D08C077F9ED}" type="parTrans" cxnId="{67DF2C96-CD78-49A6-862C-F472DCAB2A01}">
      <dgm:prSet/>
      <dgm:spPr/>
      <dgm:t>
        <a:bodyPr/>
        <a:lstStyle/>
        <a:p>
          <a:endParaRPr lang="es-MX"/>
        </a:p>
      </dgm:t>
    </dgm:pt>
    <dgm:pt modelId="{7E13F5BA-CCAD-43AE-8A3F-1FD97566B8EC}" type="sibTrans" cxnId="{67DF2C96-CD78-49A6-862C-F472DCAB2A01}">
      <dgm:prSet/>
      <dgm:spPr/>
      <dgm:t>
        <a:bodyPr/>
        <a:lstStyle/>
        <a:p>
          <a:endParaRPr lang="es-MX"/>
        </a:p>
      </dgm:t>
    </dgm:pt>
    <dgm:pt modelId="{CE99B7F0-4C2B-4E21-9D43-2CD18758D68C}" type="pres">
      <dgm:prSet presAssocID="{23EB1729-1257-4095-963A-ED547581ED6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54F0A6D-1991-4AC9-AE30-46E837EF8B7C}" type="pres">
      <dgm:prSet presAssocID="{23EB1729-1257-4095-963A-ED547581ED64}" presName="matrix" presStyleCnt="0"/>
      <dgm:spPr/>
    </dgm:pt>
    <dgm:pt modelId="{FA9241E3-01BE-4C3F-A907-A67165904ED7}" type="pres">
      <dgm:prSet presAssocID="{23EB1729-1257-4095-963A-ED547581ED64}" presName="tile1" presStyleLbl="node1" presStyleIdx="0" presStyleCnt="4"/>
      <dgm:spPr/>
      <dgm:t>
        <a:bodyPr/>
        <a:lstStyle/>
        <a:p>
          <a:endParaRPr lang="es-MX"/>
        </a:p>
      </dgm:t>
    </dgm:pt>
    <dgm:pt modelId="{8CD76C5C-0808-43DD-8693-5B40BAF5D0F4}" type="pres">
      <dgm:prSet presAssocID="{23EB1729-1257-4095-963A-ED547581ED6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CC774D-F242-4BF9-950F-AB78B3A6B774}" type="pres">
      <dgm:prSet presAssocID="{23EB1729-1257-4095-963A-ED547581ED64}" presName="tile2" presStyleLbl="node1" presStyleIdx="1" presStyleCnt="4"/>
      <dgm:spPr/>
      <dgm:t>
        <a:bodyPr/>
        <a:lstStyle/>
        <a:p>
          <a:endParaRPr lang="es-MX"/>
        </a:p>
      </dgm:t>
    </dgm:pt>
    <dgm:pt modelId="{102D88B2-6057-458F-B4D1-1DE4DC2E7283}" type="pres">
      <dgm:prSet presAssocID="{23EB1729-1257-4095-963A-ED547581ED6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41654E-B45E-4D87-8687-2AD313310815}" type="pres">
      <dgm:prSet presAssocID="{23EB1729-1257-4095-963A-ED547581ED64}" presName="tile3" presStyleLbl="node1" presStyleIdx="2" presStyleCnt="4"/>
      <dgm:spPr/>
      <dgm:t>
        <a:bodyPr/>
        <a:lstStyle/>
        <a:p>
          <a:endParaRPr lang="es-MX"/>
        </a:p>
      </dgm:t>
    </dgm:pt>
    <dgm:pt modelId="{1E0E6472-05AF-42E6-8C4F-B373A5BBBE07}" type="pres">
      <dgm:prSet presAssocID="{23EB1729-1257-4095-963A-ED547581ED6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25871-1F63-48AC-A60F-7098B9ABBC11}" type="pres">
      <dgm:prSet presAssocID="{23EB1729-1257-4095-963A-ED547581ED64}" presName="tile4" presStyleLbl="node1" presStyleIdx="3" presStyleCnt="4"/>
      <dgm:spPr/>
      <dgm:t>
        <a:bodyPr/>
        <a:lstStyle/>
        <a:p>
          <a:endParaRPr lang="es-MX"/>
        </a:p>
      </dgm:t>
    </dgm:pt>
    <dgm:pt modelId="{F4758366-BCB6-4050-BD80-C12F1CE4E647}" type="pres">
      <dgm:prSet presAssocID="{23EB1729-1257-4095-963A-ED547581ED6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CF0A40-BC60-4D70-9C3E-EC47DBBE354C}" type="pres">
      <dgm:prSet presAssocID="{23EB1729-1257-4095-963A-ED547581ED6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E94DC464-456C-4560-B178-25EC3351A0F6}" type="presOf" srcId="{17B2391B-010E-4566-BC94-D1606AF11092}" destId="{C841654E-B45E-4D87-8687-2AD313310815}" srcOrd="0" destOrd="0" presId="urn:microsoft.com/office/officeart/2005/8/layout/matrix1"/>
    <dgm:cxn modelId="{67DF2C96-CD78-49A6-862C-F472DCAB2A01}" srcId="{650EC381-E39D-4B0F-8ED4-2CFD191A6D5E}" destId="{75411696-B99C-404A-B79D-BEA79F566970}" srcOrd="3" destOrd="0" parTransId="{69743B8E-61A8-4FE7-8550-3D08C077F9ED}" sibTransId="{7E13F5BA-CCAD-43AE-8A3F-1FD97566B8EC}"/>
    <dgm:cxn modelId="{FA38BD32-0C4E-49CB-B2E7-EDF1E628C36F}" type="presOf" srcId="{650EC381-E39D-4B0F-8ED4-2CFD191A6D5E}" destId="{DFCF0A40-BC60-4D70-9C3E-EC47DBBE354C}" srcOrd="0" destOrd="0" presId="urn:microsoft.com/office/officeart/2005/8/layout/matrix1"/>
    <dgm:cxn modelId="{C4DD8180-CCEE-4BE4-8A64-9EF067BEFD4A}" type="presOf" srcId="{C4B3DFC6-C038-46A9-8E4A-1BC3F4D465A8}" destId="{46CC774D-F242-4BF9-950F-AB78B3A6B774}" srcOrd="0" destOrd="0" presId="urn:microsoft.com/office/officeart/2005/8/layout/matrix1"/>
    <dgm:cxn modelId="{0C94B730-D5D0-4606-9EC9-9074091C2184}" srcId="{650EC381-E39D-4B0F-8ED4-2CFD191A6D5E}" destId="{C4B3DFC6-C038-46A9-8E4A-1BC3F4D465A8}" srcOrd="1" destOrd="0" parTransId="{DAF24A4C-553A-467F-B8F2-DDA238A2B27B}" sibTransId="{1DC0CBC0-8BE8-4603-8A36-64BC53A77190}"/>
    <dgm:cxn modelId="{B1F27CE7-3117-4802-A720-1E9295F083F0}" type="presOf" srcId="{C4B3DFC6-C038-46A9-8E4A-1BC3F4D465A8}" destId="{102D88B2-6057-458F-B4D1-1DE4DC2E7283}" srcOrd="1" destOrd="0" presId="urn:microsoft.com/office/officeart/2005/8/layout/matrix1"/>
    <dgm:cxn modelId="{20E0FD07-113E-4B3A-BBAA-84152004844C}" srcId="{23EB1729-1257-4095-963A-ED547581ED64}" destId="{650EC381-E39D-4B0F-8ED4-2CFD191A6D5E}" srcOrd="0" destOrd="0" parTransId="{15A8132D-C65E-4D55-98D5-C979AF4ABD0F}" sibTransId="{158F9BED-4FAD-4189-8799-12AD6AF38B6D}"/>
    <dgm:cxn modelId="{69D3AB09-BD84-46B2-93B4-0891A93E1B2C}" type="presOf" srcId="{23EB1729-1257-4095-963A-ED547581ED64}" destId="{CE99B7F0-4C2B-4E21-9D43-2CD18758D68C}" srcOrd="0" destOrd="0" presId="urn:microsoft.com/office/officeart/2005/8/layout/matrix1"/>
    <dgm:cxn modelId="{AC4C7957-F6A9-4F59-A86C-D7679405E7A6}" srcId="{650EC381-E39D-4B0F-8ED4-2CFD191A6D5E}" destId="{906306E7-E7CD-4006-AFD9-6028A23287BC}" srcOrd="0" destOrd="0" parTransId="{F26330A2-A5E1-4496-89B9-42B28D4B9757}" sibTransId="{BCCB9581-4F10-43FE-B989-E3C1A5682480}"/>
    <dgm:cxn modelId="{440CD986-CED1-4531-894F-810633529132}" type="presOf" srcId="{75411696-B99C-404A-B79D-BEA79F566970}" destId="{2C125871-1F63-48AC-A60F-7098B9ABBC11}" srcOrd="0" destOrd="0" presId="urn:microsoft.com/office/officeart/2005/8/layout/matrix1"/>
    <dgm:cxn modelId="{2CFAF7D7-8A17-40D3-81D8-B56D60D2BDAD}" type="presOf" srcId="{906306E7-E7CD-4006-AFD9-6028A23287BC}" destId="{FA9241E3-01BE-4C3F-A907-A67165904ED7}" srcOrd="0" destOrd="0" presId="urn:microsoft.com/office/officeart/2005/8/layout/matrix1"/>
    <dgm:cxn modelId="{6EAB5485-1893-454B-898F-3CB2D9B8B4FA}" srcId="{650EC381-E39D-4B0F-8ED4-2CFD191A6D5E}" destId="{17B2391B-010E-4566-BC94-D1606AF11092}" srcOrd="2" destOrd="0" parTransId="{10FA970F-FC6E-4FBF-8DA0-7AAD4D0B967B}" sibTransId="{FB24646A-E8A0-48E1-8C61-8F4AC66264B3}"/>
    <dgm:cxn modelId="{CC4D28C1-AFC0-4837-93E3-34A4A75A868C}" type="presOf" srcId="{906306E7-E7CD-4006-AFD9-6028A23287BC}" destId="{8CD76C5C-0808-43DD-8693-5B40BAF5D0F4}" srcOrd="1" destOrd="0" presId="urn:microsoft.com/office/officeart/2005/8/layout/matrix1"/>
    <dgm:cxn modelId="{9E87A1DF-6966-43A7-8A07-223D2C2C1195}" type="presOf" srcId="{17B2391B-010E-4566-BC94-D1606AF11092}" destId="{1E0E6472-05AF-42E6-8C4F-B373A5BBBE07}" srcOrd="1" destOrd="0" presId="urn:microsoft.com/office/officeart/2005/8/layout/matrix1"/>
    <dgm:cxn modelId="{0D261272-D610-446B-B70E-BC44041D9A9D}" type="presOf" srcId="{75411696-B99C-404A-B79D-BEA79F566970}" destId="{F4758366-BCB6-4050-BD80-C12F1CE4E647}" srcOrd="1" destOrd="0" presId="urn:microsoft.com/office/officeart/2005/8/layout/matrix1"/>
    <dgm:cxn modelId="{F31BC81F-EF78-413C-81A9-F379F3513A90}" type="presParOf" srcId="{CE99B7F0-4C2B-4E21-9D43-2CD18758D68C}" destId="{654F0A6D-1991-4AC9-AE30-46E837EF8B7C}" srcOrd="0" destOrd="0" presId="urn:microsoft.com/office/officeart/2005/8/layout/matrix1"/>
    <dgm:cxn modelId="{78A2DBA9-28CA-4389-9EFE-90A15013EF58}" type="presParOf" srcId="{654F0A6D-1991-4AC9-AE30-46E837EF8B7C}" destId="{FA9241E3-01BE-4C3F-A907-A67165904ED7}" srcOrd="0" destOrd="0" presId="urn:microsoft.com/office/officeart/2005/8/layout/matrix1"/>
    <dgm:cxn modelId="{089D8C08-733E-45AC-82D0-38C36C3D7D49}" type="presParOf" srcId="{654F0A6D-1991-4AC9-AE30-46E837EF8B7C}" destId="{8CD76C5C-0808-43DD-8693-5B40BAF5D0F4}" srcOrd="1" destOrd="0" presId="urn:microsoft.com/office/officeart/2005/8/layout/matrix1"/>
    <dgm:cxn modelId="{59801F6B-71E8-412E-82A8-9489C3279DBC}" type="presParOf" srcId="{654F0A6D-1991-4AC9-AE30-46E837EF8B7C}" destId="{46CC774D-F242-4BF9-950F-AB78B3A6B774}" srcOrd="2" destOrd="0" presId="urn:microsoft.com/office/officeart/2005/8/layout/matrix1"/>
    <dgm:cxn modelId="{AEBF489C-AA08-4470-9288-7A80A2CB598B}" type="presParOf" srcId="{654F0A6D-1991-4AC9-AE30-46E837EF8B7C}" destId="{102D88B2-6057-458F-B4D1-1DE4DC2E7283}" srcOrd="3" destOrd="0" presId="urn:microsoft.com/office/officeart/2005/8/layout/matrix1"/>
    <dgm:cxn modelId="{67F7C6E6-0A23-47A7-967D-2F8E8CDD16E7}" type="presParOf" srcId="{654F0A6D-1991-4AC9-AE30-46E837EF8B7C}" destId="{C841654E-B45E-4D87-8687-2AD313310815}" srcOrd="4" destOrd="0" presId="urn:microsoft.com/office/officeart/2005/8/layout/matrix1"/>
    <dgm:cxn modelId="{FBF06175-D40F-472F-AF96-DA01D6B8FF13}" type="presParOf" srcId="{654F0A6D-1991-4AC9-AE30-46E837EF8B7C}" destId="{1E0E6472-05AF-42E6-8C4F-B373A5BBBE07}" srcOrd="5" destOrd="0" presId="urn:microsoft.com/office/officeart/2005/8/layout/matrix1"/>
    <dgm:cxn modelId="{F6DDB779-48D9-4779-8AF7-69A10DA8A461}" type="presParOf" srcId="{654F0A6D-1991-4AC9-AE30-46E837EF8B7C}" destId="{2C125871-1F63-48AC-A60F-7098B9ABBC11}" srcOrd="6" destOrd="0" presId="urn:microsoft.com/office/officeart/2005/8/layout/matrix1"/>
    <dgm:cxn modelId="{D589EB4A-93F0-41E7-9FDF-08C3E95F5B05}" type="presParOf" srcId="{654F0A6D-1991-4AC9-AE30-46E837EF8B7C}" destId="{F4758366-BCB6-4050-BD80-C12F1CE4E647}" srcOrd="7" destOrd="0" presId="urn:microsoft.com/office/officeart/2005/8/layout/matrix1"/>
    <dgm:cxn modelId="{C53A5CBD-AB61-49B0-9AB4-066F1EFBCA01}" type="presParOf" srcId="{CE99B7F0-4C2B-4E21-9D43-2CD18758D68C}" destId="{DFCF0A40-BC60-4D70-9C3E-EC47DBBE354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037DE-793A-45FD-9BDD-F0FB397C66B4}" type="doc">
      <dgm:prSet loTypeId="urn:microsoft.com/office/officeart/2005/8/layout/radial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1B10B03-0790-49E5-B5A0-E1D11F03C214}">
      <dgm:prSet phldrT="[Texto]"/>
      <dgm:spPr/>
      <dgm:t>
        <a:bodyPr/>
        <a:lstStyle/>
        <a:p>
          <a:r>
            <a:rPr lang="es-MX" b="1" dirty="0" smtClean="0">
              <a:solidFill>
                <a:schemeClr val="bg1"/>
              </a:solidFill>
            </a:rPr>
            <a:t>Objetivos del Servicio Social</a:t>
          </a:r>
          <a:endParaRPr lang="es-MX" b="1" dirty="0">
            <a:solidFill>
              <a:schemeClr val="bg1"/>
            </a:solidFill>
          </a:endParaRPr>
        </a:p>
      </dgm:t>
    </dgm:pt>
    <dgm:pt modelId="{C29ACD97-F2B3-44F8-B616-3B93560EA438}" type="parTrans" cxnId="{AD9F7320-D47E-4CB5-B22A-78F40AA1705B}">
      <dgm:prSet/>
      <dgm:spPr/>
      <dgm:t>
        <a:bodyPr/>
        <a:lstStyle/>
        <a:p>
          <a:endParaRPr lang="es-MX"/>
        </a:p>
      </dgm:t>
    </dgm:pt>
    <dgm:pt modelId="{890BCDDC-43A6-4412-B021-51E89B37F276}" type="sibTrans" cxnId="{AD9F7320-D47E-4CB5-B22A-78F40AA1705B}">
      <dgm:prSet/>
      <dgm:spPr/>
      <dgm:t>
        <a:bodyPr/>
        <a:lstStyle/>
        <a:p>
          <a:endParaRPr lang="es-MX"/>
        </a:p>
      </dgm:t>
    </dgm:pt>
    <dgm:pt modelId="{0F72AE77-1893-4B4A-BC3B-8841C2AD8B69}">
      <dgm:prSet phldrT="[Texto]" custT="1"/>
      <dgm:spPr/>
      <dgm:t>
        <a:bodyPr/>
        <a:lstStyle/>
        <a:p>
          <a:r>
            <a:rPr lang="es-MX" sz="2900" b="1" dirty="0" smtClean="0">
              <a:solidFill>
                <a:schemeClr val="bg1"/>
              </a:solidFill>
            </a:rPr>
            <a:t>Formación Integral.</a:t>
          </a:r>
          <a:r>
            <a:rPr lang="es-MX" sz="2900" dirty="0" smtClean="0">
              <a:solidFill>
                <a:schemeClr val="bg1"/>
              </a:solidFill>
            </a:rPr>
            <a:t> </a:t>
          </a:r>
          <a:r>
            <a:rPr lang="es-MX" sz="2400" dirty="0" smtClean="0">
              <a:solidFill>
                <a:schemeClr val="bg1"/>
              </a:solidFill>
            </a:rPr>
            <a:t>Reforzar actitudes y valores solidarios.</a:t>
          </a:r>
          <a:endParaRPr lang="es-MX" sz="2400" dirty="0">
            <a:solidFill>
              <a:schemeClr val="bg1"/>
            </a:solidFill>
          </a:endParaRPr>
        </a:p>
      </dgm:t>
    </dgm:pt>
    <dgm:pt modelId="{EF420D0E-D623-431B-B334-ECFCBED2BD0A}" type="parTrans" cxnId="{231FC5B5-7D84-4428-ADF6-757A226C9BF8}">
      <dgm:prSet/>
      <dgm:spPr/>
      <dgm:t>
        <a:bodyPr/>
        <a:lstStyle/>
        <a:p>
          <a:endParaRPr lang="es-MX"/>
        </a:p>
      </dgm:t>
    </dgm:pt>
    <dgm:pt modelId="{B00FCE02-AB2C-4A2B-A35D-6A79B66B7DBC}" type="sibTrans" cxnId="{231FC5B5-7D84-4428-ADF6-757A226C9BF8}">
      <dgm:prSet/>
      <dgm:spPr/>
      <dgm:t>
        <a:bodyPr/>
        <a:lstStyle/>
        <a:p>
          <a:endParaRPr lang="es-MX"/>
        </a:p>
      </dgm:t>
    </dgm:pt>
    <dgm:pt modelId="{9F0F7CA2-FCB0-444A-ACFE-98CB69951160}">
      <dgm:prSet phldrT="[Texto]" custT="1"/>
      <dgm:spPr/>
      <dgm:t>
        <a:bodyPr/>
        <a:lstStyle/>
        <a:p>
          <a:r>
            <a:rPr lang="es-MX" sz="2900" b="1" dirty="0" smtClean="0">
              <a:solidFill>
                <a:schemeClr val="bg1"/>
              </a:solidFill>
            </a:rPr>
            <a:t>Fortalecer y retroalimentar </a:t>
          </a:r>
          <a:r>
            <a:rPr lang="es-MX" sz="2400" b="0" dirty="0" smtClean="0">
              <a:solidFill>
                <a:schemeClr val="bg1"/>
              </a:solidFill>
            </a:rPr>
            <a:t>planes y programas de estudio.</a:t>
          </a:r>
          <a:endParaRPr lang="es-MX" sz="2400" b="0" dirty="0">
            <a:solidFill>
              <a:schemeClr val="bg1"/>
            </a:solidFill>
          </a:endParaRPr>
        </a:p>
      </dgm:t>
    </dgm:pt>
    <dgm:pt modelId="{721E1CB0-4037-4C17-BE1A-14BA4CEB72AA}" type="parTrans" cxnId="{22CB24E2-17BC-4FA3-ABE1-19F94C323E5B}">
      <dgm:prSet/>
      <dgm:spPr/>
      <dgm:t>
        <a:bodyPr/>
        <a:lstStyle/>
        <a:p>
          <a:endParaRPr lang="es-MX"/>
        </a:p>
      </dgm:t>
    </dgm:pt>
    <dgm:pt modelId="{60C10080-2269-4C71-9D0A-88DEE79B2F8C}" type="sibTrans" cxnId="{22CB24E2-17BC-4FA3-ABE1-19F94C323E5B}">
      <dgm:prSet/>
      <dgm:spPr/>
      <dgm:t>
        <a:bodyPr/>
        <a:lstStyle/>
        <a:p>
          <a:endParaRPr lang="es-MX"/>
        </a:p>
      </dgm:t>
    </dgm:pt>
    <dgm:pt modelId="{B86F97A0-9483-43EA-BCA8-5F66877D45D7}">
      <dgm:prSet phldrT="[Texto]" custT="1"/>
      <dgm:spPr/>
      <dgm:t>
        <a:bodyPr/>
        <a:lstStyle/>
        <a:p>
          <a:r>
            <a:rPr lang="es-MX" sz="2900" b="1" dirty="0" smtClean="0">
              <a:solidFill>
                <a:schemeClr val="bg1"/>
              </a:solidFill>
            </a:rPr>
            <a:t>Contribuir con</a:t>
          </a:r>
          <a:r>
            <a:rPr lang="es-MX" sz="2400" dirty="0" smtClean="0">
              <a:solidFill>
                <a:schemeClr val="bg1"/>
              </a:solidFill>
            </a:rPr>
            <a:t> la articulación de las funciones sustantivas</a:t>
          </a:r>
          <a:endParaRPr lang="es-MX" sz="2400" dirty="0">
            <a:solidFill>
              <a:schemeClr val="bg1"/>
            </a:solidFill>
          </a:endParaRPr>
        </a:p>
      </dgm:t>
    </dgm:pt>
    <dgm:pt modelId="{077E1A20-50E0-425F-B4DE-5B629B9F23DD}" type="parTrans" cxnId="{E9ABA406-5EAF-41C5-94DD-392390B8C1A3}">
      <dgm:prSet/>
      <dgm:spPr/>
      <dgm:t>
        <a:bodyPr/>
        <a:lstStyle/>
        <a:p>
          <a:endParaRPr lang="es-MX"/>
        </a:p>
      </dgm:t>
    </dgm:pt>
    <dgm:pt modelId="{2F3186A5-86A8-4E1B-AF4B-61677E531FC4}" type="sibTrans" cxnId="{E9ABA406-5EAF-41C5-94DD-392390B8C1A3}">
      <dgm:prSet/>
      <dgm:spPr/>
      <dgm:t>
        <a:bodyPr/>
        <a:lstStyle/>
        <a:p>
          <a:endParaRPr lang="es-MX"/>
        </a:p>
      </dgm:t>
    </dgm:pt>
    <dgm:pt modelId="{F43DD95D-EF43-4C40-B99E-2BD6BD742781}">
      <dgm:prSet phldrT="[Texto]" custT="1"/>
      <dgm:spPr/>
      <dgm:t>
        <a:bodyPr/>
        <a:lstStyle/>
        <a:p>
          <a:r>
            <a:rPr lang="es-MX" sz="2900" b="1" dirty="0" smtClean="0">
              <a:solidFill>
                <a:schemeClr val="bg1"/>
              </a:solidFill>
            </a:rPr>
            <a:t>Beneficiar       </a:t>
          </a:r>
          <a:r>
            <a:rPr lang="es-MX" sz="2200" b="0" dirty="0" smtClean="0">
              <a:solidFill>
                <a:schemeClr val="bg1"/>
              </a:solidFill>
            </a:rPr>
            <a:t>de forma prioritaria a los sectores sociales vulnerables.</a:t>
          </a:r>
          <a:endParaRPr lang="es-MX" sz="2200" b="0" dirty="0">
            <a:solidFill>
              <a:schemeClr val="bg1"/>
            </a:solidFill>
          </a:endParaRPr>
        </a:p>
      </dgm:t>
    </dgm:pt>
    <dgm:pt modelId="{5FC9ABF4-B8CC-46C5-B150-18789B0DDB3A}" type="parTrans" cxnId="{F0472FFC-21A1-45E7-84A2-94A97E3894B8}">
      <dgm:prSet/>
      <dgm:spPr/>
      <dgm:t>
        <a:bodyPr/>
        <a:lstStyle/>
        <a:p>
          <a:endParaRPr lang="es-MX"/>
        </a:p>
      </dgm:t>
    </dgm:pt>
    <dgm:pt modelId="{E24E15F3-DBB5-465E-8060-96A74E3CBDAF}" type="sibTrans" cxnId="{F0472FFC-21A1-45E7-84A2-94A97E3894B8}">
      <dgm:prSet/>
      <dgm:spPr/>
      <dgm:t>
        <a:bodyPr/>
        <a:lstStyle/>
        <a:p>
          <a:endParaRPr lang="es-MX"/>
        </a:p>
      </dgm:t>
    </dgm:pt>
    <dgm:pt modelId="{473C8B2E-1147-497C-83EC-F39C02AFF9F8}" type="pres">
      <dgm:prSet presAssocID="{FE5037DE-793A-45FD-9BDD-F0FB397C66B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1A4093E-8708-4FB5-B8C7-17D066A58342}" type="pres">
      <dgm:prSet presAssocID="{FE5037DE-793A-45FD-9BDD-F0FB397C66B4}" presName="radial" presStyleCnt="0">
        <dgm:presLayoutVars>
          <dgm:animLvl val="ctr"/>
        </dgm:presLayoutVars>
      </dgm:prSet>
      <dgm:spPr/>
    </dgm:pt>
    <dgm:pt modelId="{39002BF8-1B39-4BB3-AD1C-BFEB12BCA8A8}" type="pres">
      <dgm:prSet presAssocID="{71B10B03-0790-49E5-B5A0-E1D11F03C214}" presName="centerShape" presStyleLbl="vennNode1" presStyleIdx="0" presStyleCnt="5" custScaleX="84261" custScaleY="78730" custLinFactNeighborX="1733" custLinFactNeighborY="7518"/>
      <dgm:spPr/>
      <dgm:t>
        <a:bodyPr/>
        <a:lstStyle/>
        <a:p>
          <a:endParaRPr lang="es-MX"/>
        </a:p>
      </dgm:t>
    </dgm:pt>
    <dgm:pt modelId="{E803724C-0A0E-4107-9285-1EB68EDC31E0}" type="pres">
      <dgm:prSet presAssocID="{0F72AE77-1893-4B4A-BC3B-8841C2AD8B69}" presName="node" presStyleLbl="vennNode1" presStyleIdx="1" presStyleCnt="5" custScaleX="240728" custScaleY="108447" custRadScaleRad="68515" custRadScaleInc="26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5615F5-4B36-415B-BA34-62711BBDED65}" type="pres">
      <dgm:prSet presAssocID="{9F0F7CA2-FCB0-444A-ACFE-98CB69951160}" presName="node" presStyleLbl="vennNode1" presStyleIdx="2" presStyleCnt="5" custScaleX="184782" custScaleY="156078" custRadScaleRad="115630" custRadScaleInc="85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67B3F9-0875-4BA6-8991-B6D106E60F26}" type="pres">
      <dgm:prSet presAssocID="{B86F97A0-9483-43EA-BCA8-5F66877D45D7}" presName="node" presStyleLbl="vennNode1" presStyleIdx="3" presStyleCnt="5" custScaleX="212839" custScaleY="107070" custRadScaleRad="94563" custRadScaleInc="-4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748378-4D59-4544-A7D2-4A9530F9B307}" type="pres">
      <dgm:prSet presAssocID="{F43DD95D-EF43-4C40-B99E-2BD6BD742781}" presName="node" presStyleLbl="vennNode1" presStyleIdx="4" presStyleCnt="5" custScaleX="164066" custScaleY="163917" custRadScaleRad="107771" custRadScaleInc="-110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9ABA406-5EAF-41C5-94DD-392390B8C1A3}" srcId="{71B10B03-0790-49E5-B5A0-E1D11F03C214}" destId="{B86F97A0-9483-43EA-BCA8-5F66877D45D7}" srcOrd="2" destOrd="0" parTransId="{077E1A20-50E0-425F-B4DE-5B629B9F23DD}" sibTransId="{2F3186A5-86A8-4E1B-AF4B-61677E531FC4}"/>
    <dgm:cxn modelId="{22CB24E2-17BC-4FA3-ABE1-19F94C323E5B}" srcId="{71B10B03-0790-49E5-B5A0-E1D11F03C214}" destId="{9F0F7CA2-FCB0-444A-ACFE-98CB69951160}" srcOrd="1" destOrd="0" parTransId="{721E1CB0-4037-4C17-BE1A-14BA4CEB72AA}" sibTransId="{60C10080-2269-4C71-9D0A-88DEE79B2F8C}"/>
    <dgm:cxn modelId="{A5125D8D-0B72-4EB9-9C03-FAB5B8B5B3A2}" type="presOf" srcId="{0F72AE77-1893-4B4A-BC3B-8841C2AD8B69}" destId="{E803724C-0A0E-4107-9285-1EB68EDC31E0}" srcOrd="0" destOrd="0" presId="urn:microsoft.com/office/officeart/2005/8/layout/radial3"/>
    <dgm:cxn modelId="{231FC5B5-7D84-4428-ADF6-757A226C9BF8}" srcId="{71B10B03-0790-49E5-B5A0-E1D11F03C214}" destId="{0F72AE77-1893-4B4A-BC3B-8841C2AD8B69}" srcOrd="0" destOrd="0" parTransId="{EF420D0E-D623-431B-B334-ECFCBED2BD0A}" sibTransId="{B00FCE02-AB2C-4A2B-A35D-6A79B66B7DBC}"/>
    <dgm:cxn modelId="{F0472FFC-21A1-45E7-84A2-94A97E3894B8}" srcId="{71B10B03-0790-49E5-B5A0-E1D11F03C214}" destId="{F43DD95D-EF43-4C40-B99E-2BD6BD742781}" srcOrd="3" destOrd="0" parTransId="{5FC9ABF4-B8CC-46C5-B150-18789B0DDB3A}" sibTransId="{E24E15F3-DBB5-465E-8060-96A74E3CBDAF}"/>
    <dgm:cxn modelId="{3D8A6928-D352-4543-AF11-053E6BF5E6AC}" type="presOf" srcId="{F43DD95D-EF43-4C40-B99E-2BD6BD742781}" destId="{E8748378-4D59-4544-A7D2-4A9530F9B307}" srcOrd="0" destOrd="0" presId="urn:microsoft.com/office/officeart/2005/8/layout/radial3"/>
    <dgm:cxn modelId="{8736AB95-10FE-40BA-AADD-6D89FE9AEF56}" type="presOf" srcId="{B86F97A0-9483-43EA-BCA8-5F66877D45D7}" destId="{0F67B3F9-0875-4BA6-8991-B6D106E60F26}" srcOrd="0" destOrd="0" presId="urn:microsoft.com/office/officeart/2005/8/layout/radial3"/>
    <dgm:cxn modelId="{4C75175F-0AF1-4FB3-B34A-B453DF66E0E2}" type="presOf" srcId="{71B10B03-0790-49E5-B5A0-E1D11F03C214}" destId="{39002BF8-1B39-4BB3-AD1C-BFEB12BCA8A8}" srcOrd="0" destOrd="0" presId="urn:microsoft.com/office/officeart/2005/8/layout/radial3"/>
    <dgm:cxn modelId="{ADCF8D21-8815-4080-BB82-3782D58B00C8}" type="presOf" srcId="{FE5037DE-793A-45FD-9BDD-F0FB397C66B4}" destId="{473C8B2E-1147-497C-83EC-F39C02AFF9F8}" srcOrd="0" destOrd="0" presId="urn:microsoft.com/office/officeart/2005/8/layout/radial3"/>
    <dgm:cxn modelId="{AD9F7320-D47E-4CB5-B22A-78F40AA1705B}" srcId="{FE5037DE-793A-45FD-9BDD-F0FB397C66B4}" destId="{71B10B03-0790-49E5-B5A0-E1D11F03C214}" srcOrd="0" destOrd="0" parTransId="{C29ACD97-F2B3-44F8-B616-3B93560EA438}" sibTransId="{890BCDDC-43A6-4412-B021-51E89B37F276}"/>
    <dgm:cxn modelId="{E38F4207-0DEB-4E0B-82D1-612B94EBDE1F}" type="presOf" srcId="{9F0F7CA2-FCB0-444A-ACFE-98CB69951160}" destId="{F95615F5-4B36-415B-BA34-62711BBDED65}" srcOrd="0" destOrd="0" presId="urn:microsoft.com/office/officeart/2005/8/layout/radial3"/>
    <dgm:cxn modelId="{77681456-11E3-4052-B034-96AE54A2E6C6}" type="presParOf" srcId="{473C8B2E-1147-497C-83EC-F39C02AFF9F8}" destId="{A1A4093E-8708-4FB5-B8C7-17D066A58342}" srcOrd="0" destOrd="0" presId="urn:microsoft.com/office/officeart/2005/8/layout/radial3"/>
    <dgm:cxn modelId="{D84CA0FB-AC50-487B-B02F-9E046A893681}" type="presParOf" srcId="{A1A4093E-8708-4FB5-B8C7-17D066A58342}" destId="{39002BF8-1B39-4BB3-AD1C-BFEB12BCA8A8}" srcOrd="0" destOrd="0" presId="urn:microsoft.com/office/officeart/2005/8/layout/radial3"/>
    <dgm:cxn modelId="{4BF83FDE-691E-4CE3-9F92-355861011945}" type="presParOf" srcId="{A1A4093E-8708-4FB5-B8C7-17D066A58342}" destId="{E803724C-0A0E-4107-9285-1EB68EDC31E0}" srcOrd="1" destOrd="0" presId="urn:microsoft.com/office/officeart/2005/8/layout/radial3"/>
    <dgm:cxn modelId="{BD82D095-F8BF-4132-9C52-3C8906BB5B82}" type="presParOf" srcId="{A1A4093E-8708-4FB5-B8C7-17D066A58342}" destId="{F95615F5-4B36-415B-BA34-62711BBDED65}" srcOrd="2" destOrd="0" presId="urn:microsoft.com/office/officeart/2005/8/layout/radial3"/>
    <dgm:cxn modelId="{AC6381B6-E06F-47DF-8171-6A9E16ACE81A}" type="presParOf" srcId="{A1A4093E-8708-4FB5-B8C7-17D066A58342}" destId="{0F67B3F9-0875-4BA6-8991-B6D106E60F26}" srcOrd="3" destOrd="0" presId="urn:microsoft.com/office/officeart/2005/8/layout/radial3"/>
    <dgm:cxn modelId="{D70F7BE4-C7DD-4FC7-8AD3-30C6F39A312F}" type="presParOf" srcId="{A1A4093E-8708-4FB5-B8C7-17D066A58342}" destId="{E8748378-4D59-4544-A7D2-4A9530F9B30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695CAD-D3D5-4088-9522-93A5BEA8DB26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B71704C-E7E0-4721-A627-3604D7782B91}">
      <dgm:prSet phldrT="[Texto]"/>
      <dgm:spPr/>
      <dgm:t>
        <a:bodyPr/>
        <a:lstStyle/>
        <a:p>
          <a:r>
            <a:rPr lang="es-MX" dirty="0" smtClean="0"/>
            <a:t>Resultados</a:t>
          </a:r>
          <a:endParaRPr lang="es-MX" dirty="0"/>
        </a:p>
      </dgm:t>
    </dgm:pt>
    <dgm:pt modelId="{F3A11146-B0C3-4EF3-8BBF-25AB9611D12D}" type="parTrans" cxnId="{1429DF82-D259-4040-BD1A-56F455D8500D}">
      <dgm:prSet/>
      <dgm:spPr/>
      <dgm:t>
        <a:bodyPr/>
        <a:lstStyle/>
        <a:p>
          <a:endParaRPr lang="es-MX"/>
        </a:p>
      </dgm:t>
    </dgm:pt>
    <dgm:pt modelId="{4B2A0EA6-A2F0-4F25-9E09-3C5F4AA071B1}" type="sibTrans" cxnId="{1429DF82-D259-4040-BD1A-56F455D8500D}">
      <dgm:prSet/>
      <dgm:spPr/>
      <dgm:t>
        <a:bodyPr/>
        <a:lstStyle/>
        <a:p>
          <a:endParaRPr lang="es-MX"/>
        </a:p>
      </dgm:t>
    </dgm:pt>
    <dgm:pt modelId="{C8526C29-8C5A-4847-AB8C-A0A4BAB8CAE4}">
      <dgm:prSet phldrT="[Texto]"/>
      <dgm:spPr/>
      <dgm:t>
        <a:bodyPr/>
        <a:lstStyle/>
        <a:p>
          <a:r>
            <a:rPr lang="es-MX" dirty="0" smtClean="0"/>
            <a:t>Diagnóstico Institucional de la situación del Servicio Social (2003) </a:t>
          </a:r>
          <a:endParaRPr lang="es-MX" dirty="0"/>
        </a:p>
      </dgm:t>
    </dgm:pt>
    <dgm:pt modelId="{646808BB-A711-4DDC-B48C-FE57859CD35B}" type="parTrans" cxnId="{71F75F73-5480-42BE-932A-9D3E8BCD3494}">
      <dgm:prSet/>
      <dgm:spPr/>
      <dgm:t>
        <a:bodyPr/>
        <a:lstStyle/>
        <a:p>
          <a:endParaRPr lang="es-MX"/>
        </a:p>
      </dgm:t>
    </dgm:pt>
    <dgm:pt modelId="{E382A6F8-969F-4A88-B3D9-56DC7CC04370}" type="sibTrans" cxnId="{71F75F73-5480-42BE-932A-9D3E8BCD3494}">
      <dgm:prSet/>
      <dgm:spPr/>
      <dgm:t>
        <a:bodyPr/>
        <a:lstStyle/>
        <a:p>
          <a:endParaRPr lang="es-MX"/>
        </a:p>
      </dgm:t>
    </dgm:pt>
    <dgm:pt modelId="{954D2F8C-9403-46FF-958B-C5D18E22AE79}">
      <dgm:prSet phldrT="[Texto]"/>
      <dgm:spPr/>
      <dgm:t>
        <a:bodyPr/>
        <a:lstStyle/>
        <a:p>
          <a:r>
            <a:rPr lang="es-MX" dirty="0" smtClean="0"/>
            <a:t>No Retribución Social</a:t>
          </a:r>
          <a:endParaRPr lang="es-MX" dirty="0"/>
        </a:p>
      </dgm:t>
    </dgm:pt>
    <dgm:pt modelId="{62F9E9FC-D869-46D0-93F4-AB5C0F525AAD}" type="parTrans" cxnId="{ADE431C8-93D0-42E3-A6F3-73DBED9EC185}">
      <dgm:prSet/>
      <dgm:spPr/>
      <dgm:t>
        <a:bodyPr/>
        <a:lstStyle/>
        <a:p>
          <a:endParaRPr lang="es-MX"/>
        </a:p>
      </dgm:t>
    </dgm:pt>
    <dgm:pt modelId="{EE1FFACB-795E-45AA-B5C4-94659F342FAC}" type="sibTrans" cxnId="{ADE431C8-93D0-42E3-A6F3-73DBED9EC185}">
      <dgm:prSet/>
      <dgm:spPr/>
      <dgm:t>
        <a:bodyPr/>
        <a:lstStyle/>
        <a:p>
          <a:endParaRPr lang="es-MX"/>
        </a:p>
      </dgm:t>
    </dgm:pt>
    <dgm:pt modelId="{BE841C61-C7CA-49F6-B6B3-87D8CC62B0E6}">
      <dgm:prSet phldrT="[Texto]"/>
      <dgm:spPr/>
      <dgm:t>
        <a:bodyPr/>
        <a:lstStyle/>
        <a:p>
          <a:r>
            <a:rPr lang="es-MX" dirty="0" smtClean="0"/>
            <a:t>No contribuía a la Formación Académica</a:t>
          </a:r>
          <a:endParaRPr lang="es-MX" dirty="0"/>
        </a:p>
      </dgm:t>
    </dgm:pt>
    <dgm:pt modelId="{F4408494-C322-4D82-A269-AC65809A0825}" type="parTrans" cxnId="{BDFABCFF-5E2B-48F1-BA5A-60259470D3BF}">
      <dgm:prSet/>
      <dgm:spPr/>
      <dgm:t>
        <a:bodyPr/>
        <a:lstStyle/>
        <a:p>
          <a:endParaRPr lang="es-MX"/>
        </a:p>
      </dgm:t>
    </dgm:pt>
    <dgm:pt modelId="{7130C1AD-665F-4A2A-84C9-93984B2EE0CA}" type="sibTrans" cxnId="{BDFABCFF-5E2B-48F1-BA5A-60259470D3BF}">
      <dgm:prSet/>
      <dgm:spPr/>
      <dgm:t>
        <a:bodyPr/>
        <a:lstStyle/>
        <a:p>
          <a:endParaRPr lang="es-MX"/>
        </a:p>
      </dgm:t>
    </dgm:pt>
    <dgm:pt modelId="{9AFD8C88-72B4-4AEF-86B9-61E9E88D0C33}" type="pres">
      <dgm:prSet presAssocID="{C5695CAD-D3D5-4088-9522-93A5BEA8DB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2783CD28-B599-44EF-8C04-D831CA1DCC27}" type="pres">
      <dgm:prSet presAssocID="{3B71704C-E7E0-4721-A627-3604D7782B91}" presName="singleCycle" presStyleCnt="0"/>
      <dgm:spPr/>
    </dgm:pt>
    <dgm:pt modelId="{0D3317D3-8FA8-49D3-BA80-94B7150AB199}" type="pres">
      <dgm:prSet presAssocID="{3B71704C-E7E0-4721-A627-3604D7782B91}" presName="singleCenter" presStyleLbl="node1" presStyleIdx="0" presStyleCnt="4" custScaleX="99469" custScaleY="68000" custLinFactNeighborX="-544" custLinFactNeighborY="-4202">
        <dgm:presLayoutVars>
          <dgm:chMax val="7"/>
          <dgm:chPref val="7"/>
        </dgm:presLayoutVars>
      </dgm:prSet>
      <dgm:spPr/>
      <dgm:t>
        <a:bodyPr/>
        <a:lstStyle/>
        <a:p>
          <a:endParaRPr lang="es-MX"/>
        </a:p>
      </dgm:t>
    </dgm:pt>
    <dgm:pt modelId="{51C38F44-3E56-4592-8ED4-36C80FF8C19A}" type="pres">
      <dgm:prSet presAssocID="{646808BB-A711-4DDC-B48C-FE57859CD35B}" presName="Name56" presStyleLbl="parChTrans1D2" presStyleIdx="0" presStyleCnt="3"/>
      <dgm:spPr/>
      <dgm:t>
        <a:bodyPr/>
        <a:lstStyle/>
        <a:p>
          <a:endParaRPr lang="es-MX"/>
        </a:p>
      </dgm:t>
    </dgm:pt>
    <dgm:pt modelId="{5AB11167-0F2E-4FCE-93BE-62E062C1CE95}" type="pres">
      <dgm:prSet presAssocID="{C8526C29-8C5A-4847-AB8C-A0A4BAB8CAE4}" presName="text0" presStyleLbl="node1" presStyleIdx="1" presStyleCnt="4" custScaleX="321404" custRadScaleRad="741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A23172-254B-4C6F-A1EA-A9B6FA50D62A}" type="pres">
      <dgm:prSet presAssocID="{62F9E9FC-D869-46D0-93F4-AB5C0F525AAD}" presName="Name56" presStyleLbl="parChTrans1D2" presStyleIdx="1" presStyleCnt="3"/>
      <dgm:spPr/>
      <dgm:t>
        <a:bodyPr/>
        <a:lstStyle/>
        <a:p>
          <a:endParaRPr lang="es-MX"/>
        </a:p>
      </dgm:t>
    </dgm:pt>
    <dgm:pt modelId="{7440ED3D-1DAF-44E4-B912-DCFC6DD5D61C}" type="pres">
      <dgm:prSet presAssocID="{954D2F8C-9403-46FF-958B-C5D18E22AE79}" presName="text0" presStyleLbl="node1" presStyleIdx="2" presStyleCnt="4" custScaleX="19264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FE5C41-0B77-4474-ABF2-D5F0CC33E0E3}" type="pres">
      <dgm:prSet presAssocID="{F4408494-C322-4D82-A269-AC65809A0825}" presName="Name56" presStyleLbl="parChTrans1D2" presStyleIdx="2" presStyleCnt="3"/>
      <dgm:spPr/>
      <dgm:t>
        <a:bodyPr/>
        <a:lstStyle/>
        <a:p>
          <a:endParaRPr lang="es-MX"/>
        </a:p>
      </dgm:t>
    </dgm:pt>
    <dgm:pt modelId="{5E12B5C1-B4A0-4620-A4EE-CC2919F9AA5C}" type="pres">
      <dgm:prSet presAssocID="{BE841C61-C7CA-49F6-B6B3-87D8CC62B0E6}" presName="text0" presStyleLbl="node1" presStyleIdx="3" presStyleCnt="4" custScaleX="22407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6334C00-28BC-4785-B07F-977402933876}" type="presOf" srcId="{C5695CAD-D3D5-4088-9522-93A5BEA8DB26}" destId="{9AFD8C88-72B4-4AEF-86B9-61E9E88D0C33}" srcOrd="0" destOrd="0" presId="urn:microsoft.com/office/officeart/2008/layout/RadialCluster"/>
    <dgm:cxn modelId="{7F5F6D56-D667-4BBF-BE2D-AB19CD151900}" type="presOf" srcId="{954D2F8C-9403-46FF-958B-C5D18E22AE79}" destId="{7440ED3D-1DAF-44E4-B912-DCFC6DD5D61C}" srcOrd="0" destOrd="0" presId="urn:microsoft.com/office/officeart/2008/layout/RadialCluster"/>
    <dgm:cxn modelId="{10E6D242-3D58-481D-969E-2EC4663AF703}" type="presOf" srcId="{BE841C61-C7CA-49F6-B6B3-87D8CC62B0E6}" destId="{5E12B5C1-B4A0-4620-A4EE-CC2919F9AA5C}" srcOrd="0" destOrd="0" presId="urn:microsoft.com/office/officeart/2008/layout/RadialCluster"/>
    <dgm:cxn modelId="{71F75F73-5480-42BE-932A-9D3E8BCD3494}" srcId="{3B71704C-E7E0-4721-A627-3604D7782B91}" destId="{C8526C29-8C5A-4847-AB8C-A0A4BAB8CAE4}" srcOrd="0" destOrd="0" parTransId="{646808BB-A711-4DDC-B48C-FE57859CD35B}" sibTransId="{E382A6F8-969F-4A88-B3D9-56DC7CC04370}"/>
    <dgm:cxn modelId="{BDFABCFF-5E2B-48F1-BA5A-60259470D3BF}" srcId="{3B71704C-E7E0-4721-A627-3604D7782B91}" destId="{BE841C61-C7CA-49F6-B6B3-87D8CC62B0E6}" srcOrd="2" destOrd="0" parTransId="{F4408494-C322-4D82-A269-AC65809A0825}" sibTransId="{7130C1AD-665F-4A2A-84C9-93984B2EE0CA}"/>
    <dgm:cxn modelId="{ADE431C8-93D0-42E3-A6F3-73DBED9EC185}" srcId="{3B71704C-E7E0-4721-A627-3604D7782B91}" destId="{954D2F8C-9403-46FF-958B-C5D18E22AE79}" srcOrd="1" destOrd="0" parTransId="{62F9E9FC-D869-46D0-93F4-AB5C0F525AAD}" sibTransId="{EE1FFACB-795E-45AA-B5C4-94659F342FAC}"/>
    <dgm:cxn modelId="{202A001A-1F18-4921-AB92-8838F21D7EB2}" type="presOf" srcId="{F4408494-C322-4D82-A269-AC65809A0825}" destId="{04FE5C41-0B77-4474-ABF2-D5F0CC33E0E3}" srcOrd="0" destOrd="0" presId="urn:microsoft.com/office/officeart/2008/layout/RadialCluster"/>
    <dgm:cxn modelId="{B8478B21-1D50-4024-A366-0E4792880C27}" type="presOf" srcId="{3B71704C-E7E0-4721-A627-3604D7782B91}" destId="{0D3317D3-8FA8-49D3-BA80-94B7150AB199}" srcOrd="0" destOrd="0" presId="urn:microsoft.com/office/officeart/2008/layout/RadialCluster"/>
    <dgm:cxn modelId="{1429DF82-D259-4040-BD1A-56F455D8500D}" srcId="{C5695CAD-D3D5-4088-9522-93A5BEA8DB26}" destId="{3B71704C-E7E0-4721-A627-3604D7782B91}" srcOrd="0" destOrd="0" parTransId="{F3A11146-B0C3-4EF3-8BBF-25AB9611D12D}" sibTransId="{4B2A0EA6-A2F0-4F25-9E09-3C5F4AA071B1}"/>
    <dgm:cxn modelId="{406633F0-A04E-4A0E-BA24-3017D8C4CCAB}" type="presOf" srcId="{62F9E9FC-D869-46D0-93F4-AB5C0F525AAD}" destId="{B9A23172-254B-4C6F-A1EA-A9B6FA50D62A}" srcOrd="0" destOrd="0" presId="urn:microsoft.com/office/officeart/2008/layout/RadialCluster"/>
    <dgm:cxn modelId="{D0DC84E0-D411-4B8C-9663-43A7F6D8DCE2}" type="presOf" srcId="{C8526C29-8C5A-4847-AB8C-A0A4BAB8CAE4}" destId="{5AB11167-0F2E-4FCE-93BE-62E062C1CE95}" srcOrd="0" destOrd="0" presId="urn:microsoft.com/office/officeart/2008/layout/RadialCluster"/>
    <dgm:cxn modelId="{F9CF527A-A9AD-4677-BBA2-208F7C9D8EEA}" type="presOf" srcId="{646808BB-A711-4DDC-B48C-FE57859CD35B}" destId="{51C38F44-3E56-4592-8ED4-36C80FF8C19A}" srcOrd="0" destOrd="0" presId="urn:microsoft.com/office/officeart/2008/layout/RadialCluster"/>
    <dgm:cxn modelId="{1E6A31C5-6DA5-4381-881E-ACA6C7EAD17E}" type="presParOf" srcId="{9AFD8C88-72B4-4AEF-86B9-61E9E88D0C33}" destId="{2783CD28-B599-44EF-8C04-D831CA1DCC27}" srcOrd="0" destOrd="0" presId="urn:microsoft.com/office/officeart/2008/layout/RadialCluster"/>
    <dgm:cxn modelId="{28E30F88-5DA8-4CDD-A386-CA929B0672F3}" type="presParOf" srcId="{2783CD28-B599-44EF-8C04-D831CA1DCC27}" destId="{0D3317D3-8FA8-49D3-BA80-94B7150AB199}" srcOrd="0" destOrd="0" presId="urn:microsoft.com/office/officeart/2008/layout/RadialCluster"/>
    <dgm:cxn modelId="{8FAAA71C-43EF-4448-9F51-45CB13CAE8BE}" type="presParOf" srcId="{2783CD28-B599-44EF-8C04-D831CA1DCC27}" destId="{51C38F44-3E56-4592-8ED4-36C80FF8C19A}" srcOrd="1" destOrd="0" presId="urn:microsoft.com/office/officeart/2008/layout/RadialCluster"/>
    <dgm:cxn modelId="{7D5E31B7-ED78-49AE-B56A-4CFF1C8BE7AC}" type="presParOf" srcId="{2783CD28-B599-44EF-8C04-D831CA1DCC27}" destId="{5AB11167-0F2E-4FCE-93BE-62E062C1CE95}" srcOrd="2" destOrd="0" presId="urn:microsoft.com/office/officeart/2008/layout/RadialCluster"/>
    <dgm:cxn modelId="{76F43A62-8D2F-48FC-8AE3-81C46A111442}" type="presParOf" srcId="{2783CD28-B599-44EF-8C04-D831CA1DCC27}" destId="{B9A23172-254B-4C6F-A1EA-A9B6FA50D62A}" srcOrd="3" destOrd="0" presId="urn:microsoft.com/office/officeart/2008/layout/RadialCluster"/>
    <dgm:cxn modelId="{6796AB2D-5C98-41E7-BFD6-F61EDDAB9319}" type="presParOf" srcId="{2783CD28-B599-44EF-8C04-D831CA1DCC27}" destId="{7440ED3D-1DAF-44E4-B912-DCFC6DD5D61C}" srcOrd="4" destOrd="0" presId="urn:microsoft.com/office/officeart/2008/layout/RadialCluster"/>
    <dgm:cxn modelId="{5A56BA80-8D35-4BD3-B00F-168B514A4653}" type="presParOf" srcId="{2783CD28-B599-44EF-8C04-D831CA1DCC27}" destId="{04FE5C41-0B77-4474-ABF2-D5F0CC33E0E3}" srcOrd="5" destOrd="0" presId="urn:microsoft.com/office/officeart/2008/layout/RadialCluster"/>
    <dgm:cxn modelId="{86C54D94-B4A6-4A0E-A8F5-987AF4E74F26}" type="presParOf" srcId="{2783CD28-B599-44EF-8C04-D831CA1DCC27}" destId="{5E12B5C1-B4A0-4620-A4EE-CC2919F9AA5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057FFE-3403-4D99-9CD3-8C1982C363FF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86EA6C86-A981-49E0-9A3E-AA6990FC6551}">
      <dgm:prSet phldrT="[Texto]"/>
      <dgm:spPr/>
      <dgm:t>
        <a:bodyPr/>
        <a:lstStyle/>
        <a:p>
          <a:r>
            <a:rPr lang="es-MX" dirty="0" smtClean="0"/>
            <a:t>Acciones</a:t>
          </a:r>
          <a:endParaRPr lang="es-MX" dirty="0"/>
        </a:p>
      </dgm:t>
    </dgm:pt>
    <dgm:pt modelId="{4950A48E-49AE-4D7A-84E6-BB324A2C9099}" type="parTrans" cxnId="{F3C7FD68-9241-46D8-8CAB-F03F828DDE55}">
      <dgm:prSet/>
      <dgm:spPr/>
      <dgm:t>
        <a:bodyPr/>
        <a:lstStyle/>
        <a:p>
          <a:endParaRPr lang="es-MX"/>
        </a:p>
      </dgm:t>
    </dgm:pt>
    <dgm:pt modelId="{DF9EBA88-219C-409A-88F8-272E189A9024}" type="sibTrans" cxnId="{F3C7FD68-9241-46D8-8CAB-F03F828DDE55}">
      <dgm:prSet/>
      <dgm:spPr/>
      <dgm:t>
        <a:bodyPr/>
        <a:lstStyle/>
        <a:p>
          <a:endParaRPr lang="es-MX"/>
        </a:p>
      </dgm:t>
    </dgm:pt>
    <dgm:pt modelId="{DECDAB1B-82C2-4DCF-8275-FDB30F6BD621}">
      <dgm:prSet phldrT="[Texto]"/>
      <dgm:spPr/>
      <dgm:t>
        <a:bodyPr/>
        <a:lstStyle/>
        <a:p>
          <a:r>
            <a:rPr lang="es-MX" dirty="0" smtClean="0"/>
            <a:t>Diagnóstico de fortalezas y debilidades(interior de las Facultades)</a:t>
          </a:r>
          <a:endParaRPr lang="es-MX" dirty="0"/>
        </a:p>
      </dgm:t>
    </dgm:pt>
    <dgm:pt modelId="{84369973-9D09-45F4-B613-17F7EEF0F108}" type="parTrans" cxnId="{BAB107F3-D133-4C04-9CC9-63F88695F146}">
      <dgm:prSet/>
      <dgm:spPr/>
      <dgm:t>
        <a:bodyPr/>
        <a:lstStyle/>
        <a:p>
          <a:endParaRPr lang="es-MX"/>
        </a:p>
      </dgm:t>
    </dgm:pt>
    <dgm:pt modelId="{ECA45132-BD40-4588-B3D4-3BAE4057899D}" type="sibTrans" cxnId="{BAB107F3-D133-4C04-9CC9-63F88695F146}">
      <dgm:prSet/>
      <dgm:spPr/>
      <dgm:t>
        <a:bodyPr/>
        <a:lstStyle/>
        <a:p>
          <a:endParaRPr lang="es-MX"/>
        </a:p>
      </dgm:t>
    </dgm:pt>
    <dgm:pt modelId="{4AE87BE1-A998-4E5B-A78F-58FD5D70C039}">
      <dgm:prSet phldrT="[Texto]"/>
      <dgm:spPr/>
      <dgm:t>
        <a:bodyPr/>
        <a:lstStyle/>
        <a:p>
          <a:r>
            <a:rPr lang="es-MX" dirty="0" smtClean="0"/>
            <a:t>Grupo voluntario de trabajo</a:t>
          </a:r>
          <a:endParaRPr lang="es-MX" dirty="0"/>
        </a:p>
      </dgm:t>
    </dgm:pt>
    <dgm:pt modelId="{8861B804-FF59-464A-9FBB-A834EB6CB720}" type="parTrans" cxnId="{D8E8BB82-FD8D-4AE7-95C3-F2CE323FD91B}">
      <dgm:prSet/>
      <dgm:spPr/>
      <dgm:t>
        <a:bodyPr/>
        <a:lstStyle/>
        <a:p>
          <a:endParaRPr lang="es-MX"/>
        </a:p>
      </dgm:t>
    </dgm:pt>
    <dgm:pt modelId="{7711C11B-76B7-453B-BD35-5873F3084DDE}" type="sibTrans" cxnId="{D8E8BB82-FD8D-4AE7-95C3-F2CE323FD91B}">
      <dgm:prSet/>
      <dgm:spPr/>
      <dgm:t>
        <a:bodyPr/>
        <a:lstStyle/>
        <a:p>
          <a:endParaRPr lang="es-MX"/>
        </a:p>
      </dgm:t>
    </dgm:pt>
    <dgm:pt modelId="{D387A562-ECEA-4DB7-A07D-C137B8BAA7E2}">
      <dgm:prSet phldrT="[Texto]"/>
      <dgm:spPr/>
      <dgm:t>
        <a:bodyPr/>
        <a:lstStyle/>
        <a:p>
          <a:r>
            <a:rPr lang="es-MX" dirty="0" smtClean="0"/>
            <a:t>Rescatar el significado de servicio social y darle valor en créditos académicos.</a:t>
          </a:r>
          <a:endParaRPr lang="es-MX" dirty="0"/>
        </a:p>
      </dgm:t>
    </dgm:pt>
    <dgm:pt modelId="{F9A6AECB-D082-4630-A230-99AF6DB9CE6D}" type="parTrans" cxnId="{5CDD31F4-0C8F-47EC-A931-1331E46643A5}">
      <dgm:prSet/>
      <dgm:spPr/>
      <dgm:t>
        <a:bodyPr/>
        <a:lstStyle/>
        <a:p>
          <a:endParaRPr lang="es-MX"/>
        </a:p>
      </dgm:t>
    </dgm:pt>
    <dgm:pt modelId="{BF92F720-5E12-4066-8BA6-DF23ADDC9BC0}" type="sibTrans" cxnId="{5CDD31F4-0C8F-47EC-A931-1331E46643A5}">
      <dgm:prSet/>
      <dgm:spPr/>
      <dgm:t>
        <a:bodyPr/>
        <a:lstStyle/>
        <a:p>
          <a:endParaRPr lang="es-MX"/>
        </a:p>
      </dgm:t>
    </dgm:pt>
    <dgm:pt modelId="{7FECFDC0-D947-4771-833C-226759C68B1C}">
      <dgm:prSet phldrT="[Texto]"/>
      <dgm:spPr/>
      <dgm:t>
        <a:bodyPr/>
        <a:lstStyle/>
        <a:p>
          <a:r>
            <a:rPr lang="es-MX" dirty="0" smtClean="0"/>
            <a:t>Integra la Comisión Coordinadora de Apoyo al Servicio Social, COCOASS.</a:t>
          </a:r>
          <a:endParaRPr lang="es-MX" dirty="0"/>
        </a:p>
      </dgm:t>
    </dgm:pt>
    <dgm:pt modelId="{EB936544-74F3-46A7-808D-0818BBB36CB7}" type="parTrans" cxnId="{0A48EB79-E421-4E9D-98E7-FE759E1C8C58}">
      <dgm:prSet/>
      <dgm:spPr/>
      <dgm:t>
        <a:bodyPr/>
        <a:lstStyle/>
        <a:p>
          <a:endParaRPr lang="es-MX"/>
        </a:p>
      </dgm:t>
    </dgm:pt>
    <dgm:pt modelId="{D2260FC0-BB87-45F4-B74B-C3E72C842943}" type="sibTrans" cxnId="{0A48EB79-E421-4E9D-98E7-FE759E1C8C58}">
      <dgm:prSet/>
      <dgm:spPr/>
      <dgm:t>
        <a:bodyPr/>
        <a:lstStyle/>
        <a:p>
          <a:endParaRPr lang="es-MX"/>
        </a:p>
      </dgm:t>
    </dgm:pt>
    <dgm:pt modelId="{AD716B5C-C1A5-4958-84BF-59F8BCE0024B}" type="pres">
      <dgm:prSet presAssocID="{31057FFE-3403-4D99-9CD3-8C1982C363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9519348-836A-4DC3-9B44-CE928FC813C6}" type="pres">
      <dgm:prSet presAssocID="{86EA6C86-A981-49E0-9A3E-AA6990FC6551}" presName="composite" presStyleCnt="0"/>
      <dgm:spPr/>
    </dgm:pt>
    <dgm:pt modelId="{DB0EFB9A-7BFA-4AD5-8BFA-810DF8BA511A}" type="pres">
      <dgm:prSet presAssocID="{86EA6C86-A981-49E0-9A3E-AA6990FC655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2AD187-D193-4998-ABDF-06EC4F6D1275}" type="pres">
      <dgm:prSet presAssocID="{86EA6C86-A981-49E0-9A3E-AA6990FC655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D6E397-D773-46F3-9F54-14EF0BD0C1F7}" type="pres">
      <dgm:prSet presAssocID="{DF9EBA88-219C-409A-88F8-272E189A9024}" presName="space" presStyleCnt="0"/>
      <dgm:spPr/>
    </dgm:pt>
    <dgm:pt modelId="{28374FEE-22D5-49CC-837E-8E296AA7AD35}" type="pres">
      <dgm:prSet presAssocID="{4AE87BE1-A998-4E5B-A78F-58FD5D70C039}" presName="composite" presStyleCnt="0"/>
      <dgm:spPr/>
    </dgm:pt>
    <dgm:pt modelId="{CC44B231-0EF9-47CC-841B-FAD206044FEC}" type="pres">
      <dgm:prSet presAssocID="{4AE87BE1-A998-4E5B-A78F-58FD5D70C03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7C5F1F-B658-4EE7-8835-E93AFD98A8CF}" type="pres">
      <dgm:prSet presAssocID="{4AE87BE1-A998-4E5B-A78F-58FD5D70C03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92278C-A293-4D18-9D38-8784FD3A812A}" type="presOf" srcId="{31057FFE-3403-4D99-9CD3-8C1982C363FF}" destId="{AD716B5C-C1A5-4958-84BF-59F8BCE0024B}" srcOrd="0" destOrd="0" presId="urn:microsoft.com/office/officeart/2005/8/layout/hList1"/>
    <dgm:cxn modelId="{BAB107F3-D133-4C04-9CC9-63F88695F146}" srcId="{86EA6C86-A981-49E0-9A3E-AA6990FC6551}" destId="{DECDAB1B-82C2-4DCF-8275-FDB30F6BD621}" srcOrd="0" destOrd="0" parTransId="{84369973-9D09-45F4-B613-17F7EEF0F108}" sibTransId="{ECA45132-BD40-4588-B3D4-3BAE4057899D}"/>
    <dgm:cxn modelId="{F3C7FD68-9241-46D8-8CAB-F03F828DDE55}" srcId="{31057FFE-3403-4D99-9CD3-8C1982C363FF}" destId="{86EA6C86-A981-49E0-9A3E-AA6990FC6551}" srcOrd="0" destOrd="0" parTransId="{4950A48E-49AE-4D7A-84E6-BB324A2C9099}" sibTransId="{DF9EBA88-219C-409A-88F8-272E189A9024}"/>
    <dgm:cxn modelId="{D8E8BB82-FD8D-4AE7-95C3-F2CE323FD91B}" srcId="{31057FFE-3403-4D99-9CD3-8C1982C363FF}" destId="{4AE87BE1-A998-4E5B-A78F-58FD5D70C039}" srcOrd="1" destOrd="0" parTransId="{8861B804-FF59-464A-9FBB-A834EB6CB720}" sibTransId="{7711C11B-76B7-453B-BD35-5873F3084DDE}"/>
    <dgm:cxn modelId="{C7A48B4F-1DD5-4CAB-87D7-92769EADA95C}" type="presOf" srcId="{4AE87BE1-A998-4E5B-A78F-58FD5D70C039}" destId="{CC44B231-0EF9-47CC-841B-FAD206044FEC}" srcOrd="0" destOrd="0" presId="urn:microsoft.com/office/officeart/2005/8/layout/hList1"/>
    <dgm:cxn modelId="{B39FF02A-DF97-4DCB-B5BC-B37B10A42E55}" type="presOf" srcId="{86EA6C86-A981-49E0-9A3E-AA6990FC6551}" destId="{DB0EFB9A-7BFA-4AD5-8BFA-810DF8BA511A}" srcOrd="0" destOrd="0" presId="urn:microsoft.com/office/officeart/2005/8/layout/hList1"/>
    <dgm:cxn modelId="{27EB1D21-4FB7-4C82-80DE-801E438DF716}" type="presOf" srcId="{D387A562-ECEA-4DB7-A07D-C137B8BAA7E2}" destId="{097C5F1F-B658-4EE7-8835-E93AFD98A8CF}" srcOrd="0" destOrd="0" presId="urn:microsoft.com/office/officeart/2005/8/layout/hList1"/>
    <dgm:cxn modelId="{0A48EB79-E421-4E9D-98E7-FE759E1C8C58}" srcId="{4AE87BE1-A998-4E5B-A78F-58FD5D70C039}" destId="{7FECFDC0-D947-4771-833C-226759C68B1C}" srcOrd="1" destOrd="0" parTransId="{EB936544-74F3-46A7-808D-0818BBB36CB7}" sibTransId="{D2260FC0-BB87-45F4-B74B-C3E72C842943}"/>
    <dgm:cxn modelId="{0391C568-3BC6-4A7A-94F4-A1F289A4F09B}" type="presOf" srcId="{7FECFDC0-D947-4771-833C-226759C68B1C}" destId="{097C5F1F-B658-4EE7-8835-E93AFD98A8CF}" srcOrd="0" destOrd="1" presId="urn:microsoft.com/office/officeart/2005/8/layout/hList1"/>
    <dgm:cxn modelId="{5CDD31F4-0C8F-47EC-A931-1331E46643A5}" srcId="{4AE87BE1-A998-4E5B-A78F-58FD5D70C039}" destId="{D387A562-ECEA-4DB7-A07D-C137B8BAA7E2}" srcOrd="0" destOrd="0" parTransId="{F9A6AECB-D082-4630-A230-99AF6DB9CE6D}" sibTransId="{BF92F720-5E12-4066-8BA6-DF23ADDC9BC0}"/>
    <dgm:cxn modelId="{09AC553D-E089-4005-826C-47740CFACF41}" type="presOf" srcId="{DECDAB1B-82C2-4DCF-8275-FDB30F6BD621}" destId="{9E2AD187-D193-4998-ABDF-06EC4F6D1275}" srcOrd="0" destOrd="0" presId="urn:microsoft.com/office/officeart/2005/8/layout/hList1"/>
    <dgm:cxn modelId="{4A2561F6-BBF1-4DD6-9EDC-E4A9D35006F9}" type="presParOf" srcId="{AD716B5C-C1A5-4958-84BF-59F8BCE0024B}" destId="{09519348-836A-4DC3-9B44-CE928FC813C6}" srcOrd="0" destOrd="0" presId="urn:microsoft.com/office/officeart/2005/8/layout/hList1"/>
    <dgm:cxn modelId="{65877D48-E0BB-48F7-B066-1B48F06CC281}" type="presParOf" srcId="{09519348-836A-4DC3-9B44-CE928FC813C6}" destId="{DB0EFB9A-7BFA-4AD5-8BFA-810DF8BA511A}" srcOrd="0" destOrd="0" presId="urn:microsoft.com/office/officeart/2005/8/layout/hList1"/>
    <dgm:cxn modelId="{65364B26-11EC-4590-928D-AFF57A0C8417}" type="presParOf" srcId="{09519348-836A-4DC3-9B44-CE928FC813C6}" destId="{9E2AD187-D193-4998-ABDF-06EC4F6D1275}" srcOrd="1" destOrd="0" presId="urn:microsoft.com/office/officeart/2005/8/layout/hList1"/>
    <dgm:cxn modelId="{FC1556AB-29DC-4269-BD66-958E8A1393B9}" type="presParOf" srcId="{AD716B5C-C1A5-4958-84BF-59F8BCE0024B}" destId="{01D6E397-D773-46F3-9F54-14EF0BD0C1F7}" srcOrd="1" destOrd="0" presId="urn:microsoft.com/office/officeart/2005/8/layout/hList1"/>
    <dgm:cxn modelId="{39B5F7AC-0330-4DD6-87A6-55B64C1AFCB2}" type="presParOf" srcId="{AD716B5C-C1A5-4958-84BF-59F8BCE0024B}" destId="{28374FEE-22D5-49CC-837E-8E296AA7AD35}" srcOrd="2" destOrd="0" presId="urn:microsoft.com/office/officeart/2005/8/layout/hList1"/>
    <dgm:cxn modelId="{E51093C9-8D02-4091-ABF4-368DC40D493E}" type="presParOf" srcId="{28374FEE-22D5-49CC-837E-8E296AA7AD35}" destId="{CC44B231-0EF9-47CC-841B-FAD206044FEC}" srcOrd="0" destOrd="0" presId="urn:microsoft.com/office/officeart/2005/8/layout/hList1"/>
    <dgm:cxn modelId="{4D865F85-7842-4301-8AB7-4B42E943E8F7}" type="presParOf" srcId="{28374FEE-22D5-49CC-837E-8E296AA7AD35}" destId="{097C5F1F-B658-4EE7-8835-E93AFD98A8C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B9A773-FBAF-42A6-8ABC-DF40C95984EB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A6D8D4A5-4826-47F4-B829-9D1A4FCEF249}">
      <dgm:prSet phldrT="[Texto]" custT="1"/>
      <dgm:spPr/>
      <dgm:t>
        <a:bodyPr/>
        <a:lstStyle/>
        <a:p>
          <a:r>
            <a:rPr lang="es-MX" sz="2400" dirty="0" smtClean="0"/>
            <a:t>Elaboración del Marco Conceptual</a:t>
          </a:r>
          <a:endParaRPr lang="es-MX" sz="2400" dirty="0"/>
        </a:p>
      </dgm:t>
    </dgm:pt>
    <dgm:pt modelId="{3CADA0B7-62AC-4F58-8D3D-2CD3AC35B576}" type="parTrans" cxnId="{88EF5283-E329-4A76-A20F-3C5F848CC2D7}">
      <dgm:prSet/>
      <dgm:spPr/>
      <dgm:t>
        <a:bodyPr/>
        <a:lstStyle/>
        <a:p>
          <a:endParaRPr lang="es-MX"/>
        </a:p>
      </dgm:t>
    </dgm:pt>
    <dgm:pt modelId="{2E59648E-4CF4-4EC6-A1B8-DDCB7DA29407}" type="sibTrans" cxnId="{88EF5283-E329-4A76-A20F-3C5F848CC2D7}">
      <dgm:prSet/>
      <dgm:spPr/>
      <dgm:t>
        <a:bodyPr/>
        <a:lstStyle/>
        <a:p>
          <a:endParaRPr lang="es-MX"/>
        </a:p>
      </dgm:t>
    </dgm:pt>
    <dgm:pt modelId="{2B55504B-246F-4EE0-93BB-31FC4410E8C1}">
      <dgm:prSet phldrT="[Texto]" custT="1"/>
      <dgm:spPr/>
      <dgm:t>
        <a:bodyPr/>
        <a:lstStyle/>
        <a:p>
          <a:r>
            <a:rPr lang="es-MX" sz="2400" dirty="0" smtClean="0"/>
            <a:t>Análisis del Marco Normativo</a:t>
          </a:r>
          <a:endParaRPr lang="es-MX" sz="2400" dirty="0"/>
        </a:p>
      </dgm:t>
    </dgm:pt>
    <dgm:pt modelId="{1ECB4D98-F735-464E-BF00-6B6ED654E231}" type="parTrans" cxnId="{4B4811C3-512F-4E98-8C68-ED18D12B3403}">
      <dgm:prSet/>
      <dgm:spPr/>
      <dgm:t>
        <a:bodyPr/>
        <a:lstStyle/>
        <a:p>
          <a:endParaRPr lang="es-MX"/>
        </a:p>
      </dgm:t>
    </dgm:pt>
    <dgm:pt modelId="{C8827102-DCB1-465E-80BB-3E4141FB68B0}" type="sibTrans" cxnId="{4B4811C3-512F-4E98-8C68-ED18D12B3403}">
      <dgm:prSet/>
      <dgm:spPr/>
      <dgm:t>
        <a:bodyPr/>
        <a:lstStyle/>
        <a:p>
          <a:endParaRPr lang="es-MX"/>
        </a:p>
      </dgm:t>
    </dgm:pt>
    <dgm:pt modelId="{8ADF16EC-3120-4CD5-A8D5-E86EB66AAA88}">
      <dgm:prSet phldrT="[Texto]" custT="1"/>
      <dgm:spPr/>
      <dgm:t>
        <a:bodyPr/>
        <a:lstStyle/>
        <a:p>
          <a:r>
            <a:rPr lang="es-MX" sz="2400" dirty="0" smtClean="0"/>
            <a:t>Lineamientos para la incorporación curricular del servicio social</a:t>
          </a:r>
          <a:endParaRPr lang="es-MX" sz="2400" dirty="0"/>
        </a:p>
      </dgm:t>
    </dgm:pt>
    <dgm:pt modelId="{9139B3B4-4C04-4D38-BA3F-986A97F7B2B8}" type="parTrans" cxnId="{FC60E05E-4F0F-4712-8347-143B57D410E5}">
      <dgm:prSet/>
      <dgm:spPr/>
      <dgm:t>
        <a:bodyPr/>
        <a:lstStyle/>
        <a:p>
          <a:endParaRPr lang="es-MX"/>
        </a:p>
      </dgm:t>
    </dgm:pt>
    <dgm:pt modelId="{CE071472-5661-46DE-96B7-A47BCDD6CC21}" type="sibTrans" cxnId="{FC60E05E-4F0F-4712-8347-143B57D410E5}">
      <dgm:prSet/>
      <dgm:spPr/>
      <dgm:t>
        <a:bodyPr/>
        <a:lstStyle/>
        <a:p>
          <a:endParaRPr lang="es-MX"/>
        </a:p>
      </dgm:t>
    </dgm:pt>
    <dgm:pt modelId="{9468C428-EFDD-49FC-8D7B-8FEE21957222}">
      <dgm:prSet custT="1"/>
      <dgm:spPr/>
      <dgm:t>
        <a:bodyPr/>
        <a:lstStyle/>
        <a:p>
          <a:r>
            <a:rPr lang="es-MX" sz="2000" dirty="0" smtClean="0"/>
            <a:t>Políticas y Criterios para el diseño y aprobación de proyectos de Servicio Social</a:t>
          </a:r>
          <a:endParaRPr lang="es-MX" sz="2000" dirty="0"/>
        </a:p>
      </dgm:t>
    </dgm:pt>
    <dgm:pt modelId="{66D6E07B-690E-4A19-A52E-60ED926CD95B}" type="parTrans" cxnId="{321CA6A6-F5B2-4372-9086-8A980F7E139F}">
      <dgm:prSet/>
      <dgm:spPr/>
      <dgm:t>
        <a:bodyPr/>
        <a:lstStyle/>
        <a:p>
          <a:endParaRPr lang="es-MX"/>
        </a:p>
      </dgm:t>
    </dgm:pt>
    <dgm:pt modelId="{2C6E7203-DA2E-4E2B-92EC-0ED74ACBC49B}" type="sibTrans" cxnId="{321CA6A6-F5B2-4372-9086-8A980F7E139F}">
      <dgm:prSet/>
      <dgm:spPr/>
      <dgm:t>
        <a:bodyPr/>
        <a:lstStyle/>
        <a:p>
          <a:endParaRPr lang="es-MX"/>
        </a:p>
      </dgm:t>
    </dgm:pt>
    <dgm:pt modelId="{6B339F2E-273D-4A3F-962A-BA80A34CAE7E}">
      <dgm:prSet custT="1"/>
      <dgm:spPr/>
      <dgm:t>
        <a:bodyPr/>
        <a:lstStyle/>
        <a:p>
          <a:r>
            <a:rPr lang="es-MX" sz="2400" dirty="0" smtClean="0"/>
            <a:t>Sistema de evaluación</a:t>
          </a:r>
          <a:endParaRPr lang="es-MX" sz="2400" dirty="0"/>
        </a:p>
      </dgm:t>
    </dgm:pt>
    <dgm:pt modelId="{B267AC9B-537C-45F8-8355-F247E4528A0C}" type="parTrans" cxnId="{BDEDDC3A-DD55-409C-8AB8-6F36CF2245FD}">
      <dgm:prSet/>
      <dgm:spPr/>
      <dgm:t>
        <a:bodyPr/>
        <a:lstStyle/>
        <a:p>
          <a:endParaRPr lang="es-MX"/>
        </a:p>
      </dgm:t>
    </dgm:pt>
    <dgm:pt modelId="{6830FABC-2377-4315-B020-FCAF009EC87C}" type="sibTrans" cxnId="{BDEDDC3A-DD55-409C-8AB8-6F36CF2245FD}">
      <dgm:prSet/>
      <dgm:spPr/>
      <dgm:t>
        <a:bodyPr/>
        <a:lstStyle/>
        <a:p>
          <a:endParaRPr lang="es-MX"/>
        </a:p>
      </dgm:t>
    </dgm:pt>
    <dgm:pt modelId="{11C350F7-7594-465C-BEC5-54350D76F777}" type="pres">
      <dgm:prSet presAssocID="{EFB9A773-FBAF-42A6-8ABC-DF40C95984E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498036E-281A-42C9-BA6D-4CAA02DDB409}" type="pres">
      <dgm:prSet presAssocID="{EFB9A773-FBAF-42A6-8ABC-DF40C95984EB}" presName="dummyMaxCanvas" presStyleCnt="0">
        <dgm:presLayoutVars/>
      </dgm:prSet>
      <dgm:spPr/>
    </dgm:pt>
    <dgm:pt modelId="{7DF78ABD-4E77-4D41-A6B5-C2B5A60E1A75}" type="pres">
      <dgm:prSet presAssocID="{EFB9A773-FBAF-42A6-8ABC-DF40C95984E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4E2E09-EE4F-4254-A827-A43D4F9DE6BD}" type="pres">
      <dgm:prSet presAssocID="{EFB9A773-FBAF-42A6-8ABC-DF40C95984E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46364-FCB2-4687-B736-34F3F96BFCBE}" type="pres">
      <dgm:prSet presAssocID="{EFB9A773-FBAF-42A6-8ABC-DF40C95984E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783D61-600F-4B24-A4E2-7C3284AC1141}" type="pres">
      <dgm:prSet presAssocID="{EFB9A773-FBAF-42A6-8ABC-DF40C95984E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CC1AA9-F089-4441-9BEE-437ADB41D2E6}" type="pres">
      <dgm:prSet presAssocID="{EFB9A773-FBAF-42A6-8ABC-DF40C95984E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A44BAE-1089-474C-B85B-322F7538C00E}" type="pres">
      <dgm:prSet presAssocID="{EFB9A773-FBAF-42A6-8ABC-DF40C95984E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EF0A45-D8E5-4090-9732-24466B3BEDE1}" type="pres">
      <dgm:prSet presAssocID="{EFB9A773-FBAF-42A6-8ABC-DF40C95984E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CE4C01-1D29-470E-A8C2-AA5E18E55D71}" type="pres">
      <dgm:prSet presAssocID="{EFB9A773-FBAF-42A6-8ABC-DF40C95984E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880B41-1170-4BEB-9D19-931A326C957D}" type="pres">
      <dgm:prSet presAssocID="{EFB9A773-FBAF-42A6-8ABC-DF40C95984E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997639-8758-46FA-A822-5CA377F37B14}" type="pres">
      <dgm:prSet presAssocID="{EFB9A773-FBAF-42A6-8ABC-DF40C95984E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70E7E0-3B7A-468B-8926-9852546A4B7F}" type="pres">
      <dgm:prSet presAssocID="{EFB9A773-FBAF-42A6-8ABC-DF40C95984E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9FAD70-C670-474B-8632-E7A899E2D554}" type="pres">
      <dgm:prSet presAssocID="{EFB9A773-FBAF-42A6-8ABC-DF40C95984E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04E5A-16DB-454B-B825-A157C7A25684}" type="pres">
      <dgm:prSet presAssocID="{EFB9A773-FBAF-42A6-8ABC-DF40C95984E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23248A-786B-456F-8CCE-3805E7D04185}" type="pres">
      <dgm:prSet presAssocID="{EFB9A773-FBAF-42A6-8ABC-DF40C95984E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DEDDC3A-DD55-409C-8AB8-6F36CF2245FD}" srcId="{EFB9A773-FBAF-42A6-8ABC-DF40C95984EB}" destId="{6B339F2E-273D-4A3F-962A-BA80A34CAE7E}" srcOrd="3" destOrd="0" parTransId="{B267AC9B-537C-45F8-8355-F247E4528A0C}" sibTransId="{6830FABC-2377-4315-B020-FCAF009EC87C}"/>
    <dgm:cxn modelId="{F54027C0-4F0C-4443-AA44-32D82D53294F}" type="presOf" srcId="{8ADF16EC-3120-4CD5-A8D5-E86EB66AAA88}" destId="{9A9FAD70-C670-474B-8632-E7A899E2D554}" srcOrd="1" destOrd="0" presId="urn:microsoft.com/office/officeart/2005/8/layout/vProcess5"/>
    <dgm:cxn modelId="{E3EBE485-9D8B-4F3A-A38A-F923DCC97535}" type="presOf" srcId="{2B55504B-246F-4EE0-93BB-31FC4410E8C1}" destId="{CA4E2E09-EE4F-4254-A827-A43D4F9DE6BD}" srcOrd="0" destOrd="0" presId="urn:microsoft.com/office/officeart/2005/8/layout/vProcess5"/>
    <dgm:cxn modelId="{1F390E8B-35F6-4D9E-9C4B-E856855E0A2F}" type="presOf" srcId="{2E59648E-4CF4-4EC6-A1B8-DDCB7DA29407}" destId="{09A44BAE-1089-474C-B85B-322F7538C00E}" srcOrd="0" destOrd="0" presId="urn:microsoft.com/office/officeart/2005/8/layout/vProcess5"/>
    <dgm:cxn modelId="{0D2BB47E-F314-412D-9FBA-A626D42BD10B}" type="presOf" srcId="{6830FABC-2377-4315-B020-FCAF009EC87C}" destId="{E1880B41-1170-4BEB-9D19-931A326C957D}" srcOrd="0" destOrd="0" presId="urn:microsoft.com/office/officeart/2005/8/layout/vProcess5"/>
    <dgm:cxn modelId="{C1D3A356-1A23-4601-B356-F90C1ACD7307}" type="presOf" srcId="{2B55504B-246F-4EE0-93BB-31FC4410E8C1}" destId="{6C70E7E0-3B7A-468B-8926-9852546A4B7F}" srcOrd="1" destOrd="0" presId="urn:microsoft.com/office/officeart/2005/8/layout/vProcess5"/>
    <dgm:cxn modelId="{88EF5283-E329-4A76-A20F-3C5F848CC2D7}" srcId="{EFB9A773-FBAF-42A6-8ABC-DF40C95984EB}" destId="{A6D8D4A5-4826-47F4-B829-9D1A4FCEF249}" srcOrd="0" destOrd="0" parTransId="{3CADA0B7-62AC-4F58-8D3D-2CD3AC35B576}" sibTransId="{2E59648E-4CF4-4EC6-A1B8-DDCB7DA29407}"/>
    <dgm:cxn modelId="{44582008-2FDB-4A8D-944A-3AB847A9F3AF}" type="presOf" srcId="{9468C428-EFDD-49FC-8D7B-8FEE21957222}" destId="{55CC1AA9-F089-4441-9BEE-437ADB41D2E6}" srcOrd="0" destOrd="0" presId="urn:microsoft.com/office/officeart/2005/8/layout/vProcess5"/>
    <dgm:cxn modelId="{4C3B4A68-EA28-4B30-A5D0-25D14A56144E}" type="presOf" srcId="{A6D8D4A5-4826-47F4-B829-9D1A4FCEF249}" destId="{C0997639-8758-46FA-A822-5CA377F37B14}" srcOrd="1" destOrd="0" presId="urn:microsoft.com/office/officeart/2005/8/layout/vProcess5"/>
    <dgm:cxn modelId="{CB1220D3-E34B-46AD-9F99-4EDF4BA62BB4}" type="presOf" srcId="{C8827102-DCB1-465E-80BB-3E4141FB68B0}" destId="{62EF0A45-D8E5-4090-9732-24466B3BEDE1}" srcOrd="0" destOrd="0" presId="urn:microsoft.com/office/officeart/2005/8/layout/vProcess5"/>
    <dgm:cxn modelId="{321CA6A6-F5B2-4372-9086-8A980F7E139F}" srcId="{EFB9A773-FBAF-42A6-8ABC-DF40C95984EB}" destId="{9468C428-EFDD-49FC-8D7B-8FEE21957222}" srcOrd="4" destOrd="0" parTransId="{66D6E07B-690E-4A19-A52E-60ED926CD95B}" sibTransId="{2C6E7203-DA2E-4E2B-92EC-0ED74ACBC49B}"/>
    <dgm:cxn modelId="{4B4811C3-512F-4E98-8C68-ED18D12B3403}" srcId="{EFB9A773-FBAF-42A6-8ABC-DF40C95984EB}" destId="{2B55504B-246F-4EE0-93BB-31FC4410E8C1}" srcOrd="1" destOrd="0" parTransId="{1ECB4D98-F735-464E-BF00-6B6ED654E231}" sibTransId="{C8827102-DCB1-465E-80BB-3E4141FB68B0}"/>
    <dgm:cxn modelId="{A7CB9726-544A-413D-A06A-BCC0D9E24C65}" type="presOf" srcId="{EFB9A773-FBAF-42A6-8ABC-DF40C95984EB}" destId="{11C350F7-7594-465C-BEC5-54350D76F777}" srcOrd="0" destOrd="0" presId="urn:microsoft.com/office/officeart/2005/8/layout/vProcess5"/>
    <dgm:cxn modelId="{FC60E05E-4F0F-4712-8347-143B57D410E5}" srcId="{EFB9A773-FBAF-42A6-8ABC-DF40C95984EB}" destId="{8ADF16EC-3120-4CD5-A8D5-E86EB66AAA88}" srcOrd="2" destOrd="0" parTransId="{9139B3B4-4C04-4D38-BA3F-986A97F7B2B8}" sibTransId="{CE071472-5661-46DE-96B7-A47BCDD6CC21}"/>
    <dgm:cxn modelId="{C1611F32-F9CB-4FA0-98E1-E82C19030EE8}" type="presOf" srcId="{6B339F2E-273D-4A3F-962A-BA80A34CAE7E}" destId="{B7704E5A-16DB-454B-B825-A157C7A25684}" srcOrd="1" destOrd="0" presId="urn:microsoft.com/office/officeart/2005/8/layout/vProcess5"/>
    <dgm:cxn modelId="{8F13FDEA-2D3D-4474-A59C-7FE17C5723EC}" type="presOf" srcId="{9468C428-EFDD-49FC-8D7B-8FEE21957222}" destId="{6B23248A-786B-456F-8CCE-3805E7D04185}" srcOrd="1" destOrd="0" presId="urn:microsoft.com/office/officeart/2005/8/layout/vProcess5"/>
    <dgm:cxn modelId="{6327D81E-4C0E-4557-87CE-1855A4AF11D5}" type="presOf" srcId="{8ADF16EC-3120-4CD5-A8D5-E86EB66AAA88}" destId="{BFE46364-FCB2-4687-B736-34F3F96BFCBE}" srcOrd="0" destOrd="0" presId="urn:microsoft.com/office/officeart/2005/8/layout/vProcess5"/>
    <dgm:cxn modelId="{8B2716B2-82C5-46EE-9864-A8579A68EAB5}" type="presOf" srcId="{6B339F2E-273D-4A3F-962A-BA80A34CAE7E}" destId="{42783D61-600F-4B24-A4E2-7C3284AC1141}" srcOrd="0" destOrd="0" presId="urn:microsoft.com/office/officeart/2005/8/layout/vProcess5"/>
    <dgm:cxn modelId="{21320CD5-35BB-428A-BC32-377391CAF3F5}" type="presOf" srcId="{A6D8D4A5-4826-47F4-B829-9D1A4FCEF249}" destId="{7DF78ABD-4E77-4D41-A6B5-C2B5A60E1A75}" srcOrd="0" destOrd="0" presId="urn:microsoft.com/office/officeart/2005/8/layout/vProcess5"/>
    <dgm:cxn modelId="{FBF943F2-CCB3-40E5-8D95-0DC0FD48D171}" type="presOf" srcId="{CE071472-5661-46DE-96B7-A47BCDD6CC21}" destId="{3DCE4C01-1D29-470E-A8C2-AA5E18E55D71}" srcOrd="0" destOrd="0" presId="urn:microsoft.com/office/officeart/2005/8/layout/vProcess5"/>
    <dgm:cxn modelId="{58275AA2-6CC5-4EFB-BD21-1CE58F633ABF}" type="presParOf" srcId="{11C350F7-7594-465C-BEC5-54350D76F777}" destId="{9498036E-281A-42C9-BA6D-4CAA02DDB409}" srcOrd="0" destOrd="0" presId="urn:microsoft.com/office/officeart/2005/8/layout/vProcess5"/>
    <dgm:cxn modelId="{48AD27CC-5DEC-4B27-A7DB-0B985ECFB998}" type="presParOf" srcId="{11C350F7-7594-465C-BEC5-54350D76F777}" destId="{7DF78ABD-4E77-4D41-A6B5-C2B5A60E1A75}" srcOrd="1" destOrd="0" presId="urn:microsoft.com/office/officeart/2005/8/layout/vProcess5"/>
    <dgm:cxn modelId="{4BDE1AF2-CF1A-4CF3-809E-75B61FA7EC45}" type="presParOf" srcId="{11C350F7-7594-465C-BEC5-54350D76F777}" destId="{CA4E2E09-EE4F-4254-A827-A43D4F9DE6BD}" srcOrd="2" destOrd="0" presId="urn:microsoft.com/office/officeart/2005/8/layout/vProcess5"/>
    <dgm:cxn modelId="{82631FA6-4596-4873-82E3-BB91B40DF3D6}" type="presParOf" srcId="{11C350F7-7594-465C-BEC5-54350D76F777}" destId="{BFE46364-FCB2-4687-B736-34F3F96BFCBE}" srcOrd="3" destOrd="0" presId="urn:microsoft.com/office/officeart/2005/8/layout/vProcess5"/>
    <dgm:cxn modelId="{229E0779-CCAF-444E-85A5-D0DE7AE40179}" type="presParOf" srcId="{11C350F7-7594-465C-BEC5-54350D76F777}" destId="{42783D61-600F-4B24-A4E2-7C3284AC1141}" srcOrd="4" destOrd="0" presId="urn:microsoft.com/office/officeart/2005/8/layout/vProcess5"/>
    <dgm:cxn modelId="{9F060802-E848-4C60-AD4F-0DD6EB09CF25}" type="presParOf" srcId="{11C350F7-7594-465C-BEC5-54350D76F777}" destId="{55CC1AA9-F089-4441-9BEE-437ADB41D2E6}" srcOrd="5" destOrd="0" presId="urn:microsoft.com/office/officeart/2005/8/layout/vProcess5"/>
    <dgm:cxn modelId="{7DDDF77A-8554-483C-A5FA-A7C7F45DF944}" type="presParOf" srcId="{11C350F7-7594-465C-BEC5-54350D76F777}" destId="{09A44BAE-1089-474C-B85B-322F7538C00E}" srcOrd="6" destOrd="0" presId="urn:microsoft.com/office/officeart/2005/8/layout/vProcess5"/>
    <dgm:cxn modelId="{48034FD5-D035-4A4C-B04F-66DED05A007A}" type="presParOf" srcId="{11C350F7-7594-465C-BEC5-54350D76F777}" destId="{62EF0A45-D8E5-4090-9732-24466B3BEDE1}" srcOrd="7" destOrd="0" presId="urn:microsoft.com/office/officeart/2005/8/layout/vProcess5"/>
    <dgm:cxn modelId="{AA608727-15C6-4C49-A507-4A6DDBAE936A}" type="presParOf" srcId="{11C350F7-7594-465C-BEC5-54350D76F777}" destId="{3DCE4C01-1D29-470E-A8C2-AA5E18E55D71}" srcOrd="8" destOrd="0" presId="urn:microsoft.com/office/officeart/2005/8/layout/vProcess5"/>
    <dgm:cxn modelId="{B25EE273-215E-470F-A29C-50C174F1A673}" type="presParOf" srcId="{11C350F7-7594-465C-BEC5-54350D76F777}" destId="{E1880B41-1170-4BEB-9D19-931A326C957D}" srcOrd="9" destOrd="0" presId="urn:microsoft.com/office/officeart/2005/8/layout/vProcess5"/>
    <dgm:cxn modelId="{00323278-81CC-4E27-9306-B6FBBA0AA485}" type="presParOf" srcId="{11C350F7-7594-465C-BEC5-54350D76F777}" destId="{C0997639-8758-46FA-A822-5CA377F37B14}" srcOrd="10" destOrd="0" presId="urn:microsoft.com/office/officeart/2005/8/layout/vProcess5"/>
    <dgm:cxn modelId="{21B06491-3F56-4595-9F77-874DF7BA4D23}" type="presParOf" srcId="{11C350F7-7594-465C-BEC5-54350D76F777}" destId="{6C70E7E0-3B7A-468B-8926-9852546A4B7F}" srcOrd="11" destOrd="0" presId="urn:microsoft.com/office/officeart/2005/8/layout/vProcess5"/>
    <dgm:cxn modelId="{A2CE4506-3FE8-4E08-B780-FF9A2EF18CB8}" type="presParOf" srcId="{11C350F7-7594-465C-BEC5-54350D76F777}" destId="{9A9FAD70-C670-474B-8632-E7A899E2D554}" srcOrd="12" destOrd="0" presId="urn:microsoft.com/office/officeart/2005/8/layout/vProcess5"/>
    <dgm:cxn modelId="{000367F4-AE6A-404C-8FE5-7C2577711B25}" type="presParOf" srcId="{11C350F7-7594-465C-BEC5-54350D76F777}" destId="{B7704E5A-16DB-454B-B825-A157C7A25684}" srcOrd="13" destOrd="0" presId="urn:microsoft.com/office/officeart/2005/8/layout/vProcess5"/>
    <dgm:cxn modelId="{CEA33DBD-371C-4AA1-8FE0-3C75868C8839}" type="presParOf" srcId="{11C350F7-7594-465C-BEC5-54350D76F777}" destId="{6B23248A-786B-456F-8CCE-3805E7D0418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6CEE0F-B046-4F15-83C5-D113104E829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106F0BDA-28F3-4370-B70B-21973E95DEE3}">
      <dgm:prSet phldrT="[Texto]"/>
      <dgm:spPr/>
      <dgm:t>
        <a:bodyPr/>
        <a:lstStyle/>
        <a:p>
          <a:r>
            <a:rPr lang="es-MX" dirty="0" smtClean="0"/>
            <a:t>Formatos de registro</a:t>
          </a:r>
          <a:endParaRPr lang="es-MX" dirty="0"/>
        </a:p>
      </dgm:t>
    </dgm:pt>
    <dgm:pt modelId="{75C088A5-99DB-4B46-BC9F-D2A19309DB8F}" type="parTrans" cxnId="{159EC2CC-5138-4BF9-BE72-83AFB15A5EF8}">
      <dgm:prSet/>
      <dgm:spPr/>
      <dgm:t>
        <a:bodyPr/>
        <a:lstStyle/>
        <a:p>
          <a:endParaRPr lang="es-MX"/>
        </a:p>
      </dgm:t>
    </dgm:pt>
    <dgm:pt modelId="{882327E2-5FA7-41BF-B628-CC9DE62B8E6E}" type="sibTrans" cxnId="{159EC2CC-5138-4BF9-BE72-83AFB15A5EF8}">
      <dgm:prSet/>
      <dgm:spPr/>
      <dgm:t>
        <a:bodyPr/>
        <a:lstStyle/>
        <a:p>
          <a:endParaRPr lang="es-MX"/>
        </a:p>
      </dgm:t>
    </dgm:pt>
    <dgm:pt modelId="{3147F71C-C8F5-40F0-A243-E5BEF2743FCB}">
      <dgm:prSet/>
      <dgm:spPr/>
      <dgm:t>
        <a:bodyPr/>
        <a:lstStyle/>
        <a:p>
          <a:r>
            <a:rPr lang="es-MX" dirty="0" smtClean="0"/>
            <a:t>Definición de áreas prioritarias</a:t>
          </a:r>
          <a:endParaRPr lang="es-MX" dirty="0"/>
        </a:p>
      </dgm:t>
    </dgm:pt>
    <dgm:pt modelId="{6E80EDAC-75E2-4F63-92F8-C621EC1AD146}" type="parTrans" cxnId="{4CA836E6-145B-4718-B415-3894E7E8611E}">
      <dgm:prSet/>
      <dgm:spPr/>
      <dgm:t>
        <a:bodyPr/>
        <a:lstStyle/>
        <a:p>
          <a:endParaRPr lang="es-MX"/>
        </a:p>
      </dgm:t>
    </dgm:pt>
    <dgm:pt modelId="{8F9EA453-4EEE-416A-8A44-A450BCE74C35}" type="sibTrans" cxnId="{4CA836E6-145B-4718-B415-3894E7E8611E}">
      <dgm:prSet/>
      <dgm:spPr/>
      <dgm:t>
        <a:bodyPr/>
        <a:lstStyle/>
        <a:p>
          <a:endParaRPr lang="es-MX"/>
        </a:p>
      </dgm:t>
    </dgm:pt>
    <dgm:pt modelId="{D86AC2B6-91FC-445B-823D-D321A4D8AB17}">
      <dgm:prSet/>
      <dgm:spPr/>
      <dgm:t>
        <a:bodyPr/>
        <a:lstStyle/>
        <a:p>
          <a:r>
            <a:rPr lang="es-MX" dirty="0" smtClean="0"/>
            <a:t>Criterios de evaluación</a:t>
          </a:r>
          <a:endParaRPr lang="es-MX" dirty="0"/>
        </a:p>
      </dgm:t>
    </dgm:pt>
    <dgm:pt modelId="{567D0CED-54B3-4DA3-8410-9ECD1E5D8E4E}" type="parTrans" cxnId="{55E4B619-B5A4-40BF-A4F9-F6C5B71AC383}">
      <dgm:prSet/>
      <dgm:spPr/>
      <dgm:t>
        <a:bodyPr/>
        <a:lstStyle/>
        <a:p>
          <a:endParaRPr lang="es-MX"/>
        </a:p>
      </dgm:t>
    </dgm:pt>
    <dgm:pt modelId="{9524BC02-F72E-40BF-B96E-ECA95838B188}" type="sibTrans" cxnId="{55E4B619-B5A4-40BF-A4F9-F6C5B71AC383}">
      <dgm:prSet/>
      <dgm:spPr/>
      <dgm:t>
        <a:bodyPr/>
        <a:lstStyle/>
        <a:p>
          <a:endParaRPr lang="es-MX"/>
        </a:p>
      </dgm:t>
    </dgm:pt>
    <dgm:pt modelId="{0A83EECA-E86F-49D2-ABA7-39EAD05FBE90}" type="pres">
      <dgm:prSet presAssocID="{146CEE0F-B046-4F15-83C5-D113104E82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7AE85FB-1ED2-428F-A464-F0AD47E04CAF}" type="pres">
      <dgm:prSet presAssocID="{106F0BDA-28F3-4370-B70B-21973E95DEE3}" presName="parentText" presStyleLbl="node1" presStyleIdx="0" presStyleCnt="3" custLinFactNeighborY="6496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2493BD-E6C4-4684-98EE-8D11C9B52BBD}" type="pres">
      <dgm:prSet presAssocID="{882327E2-5FA7-41BF-B628-CC9DE62B8E6E}" presName="spacer" presStyleCnt="0"/>
      <dgm:spPr/>
    </dgm:pt>
    <dgm:pt modelId="{9F80AF35-71E8-47E1-8BF7-6CF543855FCB}" type="pres">
      <dgm:prSet presAssocID="{3147F71C-C8F5-40F0-A243-E5BEF2743FCB}" presName="parentText" presStyleLbl="node1" presStyleIdx="1" presStyleCnt="3" custLinFactNeighborY="4197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1F6966-7277-4208-8EC0-52280D023882}" type="pres">
      <dgm:prSet presAssocID="{8F9EA453-4EEE-416A-8A44-A450BCE74C35}" presName="spacer" presStyleCnt="0"/>
      <dgm:spPr/>
    </dgm:pt>
    <dgm:pt modelId="{46DDCD05-5B07-402E-8CE1-4E086E47005D}" type="pres">
      <dgm:prSet presAssocID="{D86AC2B6-91FC-445B-823D-D321A4D8AB17}" presName="parentText" presStyleLbl="node1" presStyleIdx="2" presStyleCnt="3" custLinFactNeighborY="2593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4D423DE-0E6C-4DB0-9494-73D3FA63A09A}" type="presOf" srcId="{3147F71C-C8F5-40F0-A243-E5BEF2743FCB}" destId="{9F80AF35-71E8-47E1-8BF7-6CF543855FCB}" srcOrd="0" destOrd="0" presId="urn:microsoft.com/office/officeart/2005/8/layout/vList2"/>
    <dgm:cxn modelId="{159EC2CC-5138-4BF9-BE72-83AFB15A5EF8}" srcId="{146CEE0F-B046-4F15-83C5-D113104E829E}" destId="{106F0BDA-28F3-4370-B70B-21973E95DEE3}" srcOrd="0" destOrd="0" parTransId="{75C088A5-99DB-4B46-BC9F-D2A19309DB8F}" sibTransId="{882327E2-5FA7-41BF-B628-CC9DE62B8E6E}"/>
    <dgm:cxn modelId="{8AE9B56F-B888-4E6E-8B32-AAD7D9EA5513}" type="presOf" srcId="{106F0BDA-28F3-4370-B70B-21973E95DEE3}" destId="{97AE85FB-1ED2-428F-A464-F0AD47E04CAF}" srcOrd="0" destOrd="0" presId="urn:microsoft.com/office/officeart/2005/8/layout/vList2"/>
    <dgm:cxn modelId="{55E4B619-B5A4-40BF-A4F9-F6C5B71AC383}" srcId="{146CEE0F-B046-4F15-83C5-D113104E829E}" destId="{D86AC2B6-91FC-445B-823D-D321A4D8AB17}" srcOrd="2" destOrd="0" parTransId="{567D0CED-54B3-4DA3-8410-9ECD1E5D8E4E}" sibTransId="{9524BC02-F72E-40BF-B96E-ECA95838B188}"/>
    <dgm:cxn modelId="{C9337649-B2E5-4FB5-9688-85AB1DF055E5}" type="presOf" srcId="{D86AC2B6-91FC-445B-823D-D321A4D8AB17}" destId="{46DDCD05-5B07-402E-8CE1-4E086E47005D}" srcOrd="0" destOrd="0" presId="urn:microsoft.com/office/officeart/2005/8/layout/vList2"/>
    <dgm:cxn modelId="{689177A3-4EFB-4C93-BC8C-1DDD4413639B}" type="presOf" srcId="{146CEE0F-B046-4F15-83C5-D113104E829E}" destId="{0A83EECA-E86F-49D2-ABA7-39EAD05FBE90}" srcOrd="0" destOrd="0" presId="urn:microsoft.com/office/officeart/2005/8/layout/vList2"/>
    <dgm:cxn modelId="{4CA836E6-145B-4718-B415-3894E7E8611E}" srcId="{146CEE0F-B046-4F15-83C5-D113104E829E}" destId="{3147F71C-C8F5-40F0-A243-E5BEF2743FCB}" srcOrd="1" destOrd="0" parTransId="{6E80EDAC-75E2-4F63-92F8-C621EC1AD146}" sibTransId="{8F9EA453-4EEE-416A-8A44-A450BCE74C35}"/>
    <dgm:cxn modelId="{85453E63-B397-421F-A0CE-1B504DB12FAC}" type="presParOf" srcId="{0A83EECA-E86F-49D2-ABA7-39EAD05FBE90}" destId="{97AE85FB-1ED2-428F-A464-F0AD47E04CAF}" srcOrd="0" destOrd="0" presId="urn:microsoft.com/office/officeart/2005/8/layout/vList2"/>
    <dgm:cxn modelId="{7C2438B3-71E1-4C0F-A287-D265FF08E28E}" type="presParOf" srcId="{0A83EECA-E86F-49D2-ABA7-39EAD05FBE90}" destId="{A42493BD-E6C4-4684-98EE-8D11C9B52BBD}" srcOrd="1" destOrd="0" presId="urn:microsoft.com/office/officeart/2005/8/layout/vList2"/>
    <dgm:cxn modelId="{4171119C-3DFA-4E42-8B00-4EEA6CA51543}" type="presParOf" srcId="{0A83EECA-E86F-49D2-ABA7-39EAD05FBE90}" destId="{9F80AF35-71E8-47E1-8BF7-6CF543855FCB}" srcOrd="2" destOrd="0" presId="urn:microsoft.com/office/officeart/2005/8/layout/vList2"/>
    <dgm:cxn modelId="{99DF413A-C80D-452C-912C-2D832BCAF5DB}" type="presParOf" srcId="{0A83EECA-E86F-49D2-ABA7-39EAD05FBE90}" destId="{3C1F6966-7277-4208-8EC0-52280D023882}" srcOrd="3" destOrd="0" presId="urn:microsoft.com/office/officeart/2005/8/layout/vList2"/>
    <dgm:cxn modelId="{07E3F20B-4BCA-477A-A558-F0E55680C489}" type="presParOf" srcId="{0A83EECA-E86F-49D2-ABA7-39EAD05FBE90}" destId="{46DDCD05-5B07-402E-8CE1-4E086E4700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45782D-7F9F-403C-9D84-EB5C35E9F7F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E8AB2FC4-C8C3-4C07-8840-C6B5BCDD4C1B}">
      <dgm:prSet phldrT="[Texto]"/>
      <dgm:spPr/>
      <dgm:t>
        <a:bodyPr/>
        <a:lstStyle/>
        <a:p>
          <a:r>
            <a:rPr lang="es-MX" dirty="0" smtClean="0"/>
            <a:t>Normatividad</a:t>
          </a:r>
          <a:endParaRPr lang="es-MX" dirty="0"/>
        </a:p>
      </dgm:t>
    </dgm:pt>
    <dgm:pt modelId="{8D59B770-7683-447B-A25D-95DA3FAFB5A5}" type="parTrans" cxnId="{8E78D62C-ED01-4FC1-BBD9-E9997A45E5E5}">
      <dgm:prSet/>
      <dgm:spPr/>
      <dgm:t>
        <a:bodyPr/>
        <a:lstStyle/>
        <a:p>
          <a:endParaRPr lang="es-MX"/>
        </a:p>
      </dgm:t>
    </dgm:pt>
    <dgm:pt modelId="{C27D849B-3F53-4BEB-9654-D734C9555605}" type="sibTrans" cxnId="{8E78D62C-ED01-4FC1-BBD9-E9997A45E5E5}">
      <dgm:prSet/>
      <dgm:spPr/>
      <dgm:t>
        <a:bodyPr/>
        <a:lstStyle/>
        <a:p>
          <a:endParaRPr lang="es-MX"/>
        </a:p>
      </dgm:t>
    </dgm:pt>
    <dgm:pt modelId="{8C8B8BAE-84D3-47D5-AB30-AACF175D1D86}">
      <dgm:prSet phldrT="[Texto]"/>
      <dgm:spPr/>
      <dgm:t>
        <a:bodyPr/>
        <a:lstStyle/>
        <a:p>
          <a:r>
            <a:rPr lang="es-MX" dirty="0" smtClean="0"/>
            <a:t>Seguimiento y evaluación de proyectos</a:t>
          </a:r>
          <a:endParaRPr lang="es-MX" dirty="0"/>
        </a:p>
      </dgm:t>
    </dgm:pt>
    <dgm:pt modelId="{F66D80D4-437B-45C3-AEC7-8D70101FD39F}" type="parTrans" cxnId="{FDAF8D96-1EA1-4E94-8451-DCC37B59F60B}">
      <dgm:prSet/>
      <dgm:spPr/>
      <dgm:t>
        <a:bodyPr/>
        <a:lstStyle/>
        <a:p>
          <a:endParaRPr lang="es-MX"/>
        </a:p>
      </dgm:t>
    </dgm:pt>
    <dgm:pt modelId="{2365B6C2-B90C-44D4-B97C-C45F8143911D}" type="sibTrans" cxnId="{FDAF8D96-1EA1-4E94-8451-DCC37B59F60B}">
      <dgm:prSet/>
      <dgm:spPr/>
      <dgm:t>
        <a:bodyPr/>
        <a:lstStyle/>
        <a:p>
          <a:endParaRPr lang="es-MX"/>
        </a:p>
      </dgm:t>
    </dgm:pt>
    <dgm:pt modelId="{9B7F6059-4129-4A13-AD98-8583963FE5E0}">
      <dgm:prSet/>
      <dgm:spPr/>
      <dgm:t>
        <a:bodyPr/>
        <a:lstStyle/>
        <a:p>
          <a:r>
            <a:rPr lang="es-MX" dirty="0" smtClean="0"/>
            <a:t>Seguimiento y evaluación de prestadores</a:t>
          </a:r>
          <a:endParaRPr lang="es-MX" dirty="0"/>
        </a:p>
      </dgm:t>
    </dgm:pt>
    <dgm:pt modelId="{2FCDB50B-BA11-4836-9F74-0B1392962FE3}" type="parTrans" cxnId="{4F0DA515-F4EB-47A2-9329-8160CA524CAC}">
      <dgm:prSet/>
      <dgm:spPr/>
      <dgm:t>
        <a:bodyPr/>
        <a:lstStyle/>
        <a:p>
          <a:endParaRPr lang="es-MX"/>
        </a:p>
      </dgm:t>
    </dgm:pt>
    <dgm:pt modelId="{03A2A9C7-D04E-4773-A9B2-5569F444DF3D}" type="sibTrans" cxnId="{4F0DA515-F4EB-47A2-9329-8160CA524CAC}">
      <dgm:prSet/>
      <dgm:spPr/>
      <dgm:t>
        <a:bodyPr/>
        <a:lstStyle/>
        <a:p>
          <a:endParaRPr lang="es-MX"/>
        </a:p>
      </dgm:t>
    </dgm:pt>
    <dgm:pt modelId="{10F9B01D-131F-497C-AACA-2A45EF384D9F}">
      <dgm:prSet/>
      <dgm:spPr/>
      <dgm:t>
        <a:bodyPr/>
        <a:lstStyle/>
        <a:p>
          <a:r>
            <a:rPr lang="es-MX" dirty="0" smtClean="0"/>
            <a:t>Inserción a la Currícula</a:t>
          </a:r>
          <a:endParaRPr lang="es-MX" dirty="0"/>
        </a:p>
      </dgm:t>
    </dgm:pt>
    <dgm:pt modelId="{97B8F07E-B11D-4445-8810-8719D3A6DC9C}" type="parTrans" cxnId="{DDB41006-8610-4E6F-8938-4C375B907D19}">
      <dgm:prSet/>
      <dgm:spPr/>
      <dgm:t>
        <a:bodyPr/>
        <a:lstStyle/>
        <a:p>
          <a:endParaRPr lang="es-MX"/>
        </a:p>
      </dgm:t>
    </dgm:pt>
    <dgm:pt modelId="{9544BBA1-0CC2-4B2D-93EF-046E2F79DF29}" type="sibTrans" cxnId="{DDB41006-8610-4E6F-8938-4C375B907D19}">
      <dgm:prSet/>
      <dgm:spPr/>
      <dgm:t>
        <a:bodyPr/>
        <a:lstStyle/>
        <a:p>
          <a:endParaRPr lang="es-MX"/>
        </a:p>
      </dgm:t>
    </dgm:pt>
    <dgm:pt modelId="{94FAEE0B-28CC-4C30-BF98-54676BF1AED1}" type="pres">
      <dgm:prSet presAssocID="{7745782D-7F9F-403C-9D84-EB5C35E9F7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E04968B-EBBC-4EFA-A46A-EC126E50F928}" type="pres">
      <dgm:prSet presAssocID="{E8AB2FC4-C8C3-4C07-8840-C6B5BCDD4C1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57E68D-77BF-416F-AFDA-C974D7B3F7EE}" type="pres">
      <dgm:prSet presAssocID="{C27D849B-3F53-4BEB-9654-D734C9555605}" presName="spacer" presStyleCnt="0"/>
      <dgm:spPr/>
    </dgm:pt>
    <dgm:pt modelId="{82491485-8E6C-486E-AA77-52BB72318EBB}" type="pres">
      <dgm:prSet presAssocID="{10F9B01D-131F-497C-AACA-2A45EF384D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F89AB7-FF9C-41B5-96E6-325D5B32781F}" type="pres">
      <dgm:prSet presAssocID="{9544BBA1-0CC2-4B2D-93EF-046E2F79DF29}" presName="spacer" presStyleCnt="0"/>
      <dgm:spPr/>
    </dgm:pt>
    <dgm:pt modelId="{CEEBC12E-0024-462C-B617-92062BFF211C}" type="pres">
      <dgm:prSet presAssocID="{9B7F6059-4129-4A13-AD98-8583963FE5E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D0C7CC-5AB2-4F06-BF0C-A1A0F3AC6220}" type="pres">
      <dgm:prSet presAssocID="{03A2A9C7-D04E-4773-A9B2-5569F444DF3D}" presName="spacer" presStyleCnt="0"/>
      <dgm:spPr/>
    </dgm:pt>
    <dgm:pt modelId="{62634D1C-D72F-4AC4-B03C-3340FB78639A}" type="pres">
      <dgm:prSet presAssocID="{8C8B8BAE-84D3-47D5-AB30-AACF175D1D8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B41006-8610-4E6F-8938-4C375B907D19}" srcId="{7745782D-7F9F-403C-9D84-EB5C35E9F7FE}" destId="{10F9B01D-131F-497C-AACA-2A45EF384D9F}" srcOrd="1" destOrd="0" parTransId="{97B8F07E-B11D-4445-8810-8719D3A6DC9C}" sibTransId="{9544BBA1-0CC2-4B2D-93EF-046E2F79DF29}"/>
    <dgm:cxn modelId="{FDAF8D96-1EA1-4E94-8451-DCC37B59F60B}" srcId="{7745782D-7F9F-403C-9D84-EB5C35E9F7FE}" destId="{8C8B8BAE-84D3-47D5-AB30-AACF175D1D86}" srcOrd="3" destOrd="0" parTransId="{F66D80D4-437B-45C3-AEC7-8D70101FD39F}" sibTransId="{2365B6C2-B90C-44D4-B97C-C45F8143911D}"/>
    <dgm:cxn modelId="{E7575D13-10F3-4255-A36B-C23553479CEA}" type="presOf" srcId="{10F9B01D-131F-497C-AACA-2A45EF384D9F}" destId="{82491485-8E6C-486E-AA77-52BB72318EBB}" srcOrd="0" destOrd="0" presId="urn:microsoft.com/office/officeart/2005/8/layout/vList2"/>
    <dgm:cxn modelId="{4F0DA515-F4EB-47A2-9329-8160CA524CAC}" srcId="{7745782D-7F9F-403C-9D84-EB5C35E9F7FE}" destId="{9B7F6059-4129-4A13-AD98-8583963FE5E0}" srcOrd="2" destOrd="0" parTransId="{2FCDB50B-BA11-4836-9F74-0B1392962FE3}" sibTransId="{03A2A9C7-D04E-4773-A9B2-5569F444DF3D}"/>
    <dgm:cxn modelId="{F6F397A6-5EF7-4CAB-B759-50860B8A27C8}" type="presOf" srcId="{7745782D-7F9F-403C-9D84-EB5C35E9F7FE}" destId="{94FAEE0B-28CC-4C30-BF98-54676BF1AED1}" srcOrd="0" destOrd="0" presId="urn:microsoft.com/office/officeart/2005/8/layout/vList2"/>
    <dgm:cxn modelId="{EE88ABB9-4CB6-451C-A3DE-794ADFD078A2}" type="presOf" srcId="{9B7F6059-4129-4A13-AD98-8583963FE5E0}" destId="{CEEBC12E-0024-462C-B617-92062BFF211C}" srcOrd="0" destOrd="0" presId="urn:microsoft.com/office/officeart/2005/8/layout/vList2"/>
    <dgm:cxn modelId="{BA082335-96D7-4CF0-8106-12FA68FAD8B8}" type="presOf" srcId="{8C8B8BAE-84D3-47D5-AB30-AACF175D1D86}" destId="{62634D1C-D72F-4AC4-B03C-3340FB78639A}" srcOrd="0" destOrd="0" presId="urn:microsoft.com/office/officeart/2005/8/layout/vList2"/>
    <dgm:cxn modelId="{8E78D62C-ED01-4FC1-BBD9-E9997A45E5E5}" srcId="{7745782D-7F9F-403C-9D84-EB5C35E9F7FE}" destId="{E8AB2FC4-C8C3-4C07-8840-C6B5BCDD4C1B}" srcOrd="0" destOrd="0" parTransId="{8D59B770-7683-447B-A25D-95DA3FAFB5A5}" sibTransId="{C27D849B-3F53-4BEB-9654-D734C9555605}"/>
    <dgm:cxn modelId="{2CA40229-19F1-40FB-AD2F-1DBC6F7CBE70}" type="presOf" srcId="{E8AB2FC4-C8C3-4C07-8840-C6B5BCDD4C1B}" destId="{0E04968B-EBBC-4EFA-A46A-EC126E50F928}" srcOrd="0" destOrd="0" presId="urn:microsoft.com/office/officeart/2005/8/layout/vList2"/>
    <dgm:cxn modelId="{135EED9B-ABDD-4786-A4D5-1049F9391115}" type="presParOf" srcId="{94FAEE0B-28CC-4C30-BF98-54676BF1AED1}" destId="{0E04968B-EBBC-4EFA-A46A-EC126E50F928}" srcOrd="0" destOrd="0" presId="urn:microsoft.com/office/officeart/2005/8/layout/vList2"/>
    <dgm:cxn modelId="{3F3915C2-5A0C-42EC-875A-6676AEBD7729}" type="presParOf" srcId="{94FAEE0B-28CC-4C30-BF98-54676BF1AED1}" destId="{9E57E68D-77BF-416F-AFDA-C974D7B3F7EE}" srcOrd="1" destOrd="0" presId="urn:microsoft.com/office/officeart/2005/8/layout/vList2"/>
    <dgm:cxn modelId="{4B2CE623-3DC8-43F9-9245-4464676A3D01}" type="presParOf" srcId="{94FAEE0B-28CC-4C30-BF98-54676BF1AED1}" destId="{82491485-8E6C-486E-AA77-52BB72318EBB}" srcOrd="2" destOrd="0" presId="urn:microsoft.com/office/officeart/2005/8/layout/vList2"/>
    <dgm:cxn modelId="{63674A71-8CDB-47D1-82D3-88A4CBAED1C7}" type="presParOf" srcId="{94FAEE0B-28CC-4C30-BF98-54676BF1AED1}" destId="{5AF89AB7-FF9C-41B5-96E6-325D5B32781F}" srcOrd="3" destOrd="0" presId="urn:microsoft.com/office/officeart/2005/8/layout/vList2"/>
    <dgm:cxn modelId="{61E4185B-2D0F-4095-9FBA-096116ED6F4A}" type="presParOf" srcId="{94FAEE0B-28CC-4C30-BF98-54676BF1AED1}" destId="{CEEBC12E-0024-462C-B617-92062BFF211C}" srcOrd="4" destOrd="0" presId="urn:microsoft.com/office/officeart/2005/8/layout/vList2"/>
    <dgm:cxn modelId="{35337A16-3048-43CF-B48A-8EE2EAF29116}" type="presParOf" srcId="{94FAEE0B-28CC-4C30-BF98-54676BF1AED1}" destId="{03D0C7CC-5AB2-4F06-BF0C-A1A0F3AC6220}" srcOrd="5" destOrd="0" presId="urn:microsoft.com/office/officeart/2005/8/layout/vList2"/>
    <dgm:cxn modelId="{05F670D2-1CB3-4C95-B704-DD591EB35F58}" type="presParOf" srcId="{94FAEE0B-28CC-4C30-BF98-54676BF1AED1}" destId="{62634D1C-D72F-4AC4-B03C-3340FB7863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84E00-D7BE-4DA4-B039-616B711EA2C3}">
      <dsp:nvSpPr>
        <dsp:cNvPr id="0" name=""/>
        <dsp:cNvSpPr/>
      </dsp:nvSpPr>
      <dsp:spPr>
        <a:xfrm>
          <a:off x="0" y="661878"/>
          <a:ext cx="82089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14A69-BA9D-47B0-9782-9E29067603B0}">
      <dsp:nvSpPr>
        <dsp:cNvPr id="0" name=""/>
        <dsp:cNvSpPr/>
      </dsp:nvSpPr>
      <dsp:spPr>
        <a:xfrm>
          <a:off x="410445" y="77945"/>
          <a:ext cx="7251178" cy="7610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Crear un espacio de análisis y reflexión a partir de los diferentes proyectos de servicio social</a:t>
          </a:r>
          <a:r>
            <a:rPr lang="es-MX" sz="1100" kern="1200" dirty="0" smtClean="0"/>
            <a:t>.</a:t>
          </a:r>
          <a:endParaRPr lang="es-MX" sz="1100" kern="1200" dirty="0"/>
        </a:p>
      </dsp:txBody>
      <dsp:txXfrm>
        <a:off x="447596" y="115096"/>
        <a:ext cx="7176876" cy="686750"/>
      </dsp:txXfrm>
    </dsp:sp>
    <dsp:sp modelId="{50611D6D-64A8-409A-9073-9B6C1B55ECEF}">
      <dsp:nvSpPr>
        <dsp:cNvPr id="0" name=""/>
        <dsp:cNvSpPr/>
      </dsp:nvSpPr>
      <dsp:spPr>
        <a:xfrm>
          <a:off x="0" y="1537377"/>
          <a:ext cx="82089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8197B-14D3-475B-B409-DF2614587895}">
      <dsp:nvSpPr>
        <dsp:cNvPr id="0" name=""/>
        <dsp:cNvSpPr/>
      </dsp:nvSpPr>
      <dsp:spPr>
        <a:xfrm>
          <a:off x="410445" y="1029078"/>
          <a:ext cx="7165157" cy="685418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Informar el trabajo relacionado al Servicio Social.</a:t>
          </a:r>
          <a:endParaRPr lang="es-MX" sz="2400" kern="1200" dirty="0"/>
        </a:p>
      </dsp:txBody>
      <dsp:txXfrm>
        <a:off x="443904" y="1062537"/>
        <a:ext cx="7098239" cy="618500"/>
      </dsp:txXfrm>
    </dsp:sp>
    <dsp:sp modelId="{D86D1361-6203-41E6-A467-41B97A8A4B37}">
      <dsp:nvSpPr>
        <dsp:cNvPr id="0" name=""/>
        <dsp:cNvSpPr/>
      </dsp:nvSpPr>
      <dsp:spPr>
        <a:xfrm>
          <a:off x="0" y="2418721"/>
          <a:ext cx="82089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D58FA-FCAA-4ECD-A74E-6B10CB561305}">
      <dsp:nvSpPr>
        <dsp:cNvPr id="0" name=""/>
        <dsp:cNvSpPr/>
      </dsp:nvSpPr>
      <dsp:spPr>
        <a:xfrm>
          <a:off x="410445" y="1904577"/>
          <a:ext cx="6977599" cy="691263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Presentar al equipo de trabajo.</a:t>
          </a:r>
          <a:endParaRPr lang="es-MX" sz="2400" kern="1200" dirty="0"/>
        </a:p>
      </dsp:txBody>
      <dsp:txXfrm>
        <a:off x="444190" y="1938322"/>
        <a:ext cx="6910109" cy="623773"/>
      </dsp:txXfrm>
    </dsp:sp>
    <dsp:sp modelId="{F2886141-A6BB-4B91-BF8B-9D92AC2958A6}">
      <dsp:nvSpPr>
        <dsp:cNvPr id="0" name=""/>
        <dsp:cNvSpPr/>
      </dsp:nvSpPr>
      <dsp:spPr>
        <a:xfrm>
          <a:off x="0" y="3311755"/>
          <a:ext cx="82089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D89F4-6D0A-44B0-BDDC-B5B5BB62698C}">
      <dsp:nvSpPr>
        <dsp:cNvPr id="0" name=""/>
        <dsp:cNvSpPr/>
      </dsp:nvSpPr>
      <dsp:spPr>
        <a:xfrm>
          <a:off x="410445" y="2785921"/>
          <a:ext cx="7000872" cy="702953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Dar a conocer el contenido mínimo contemplado en el llenado del formato.</a:t>
          </a:r>
          <a:endParaRPr lang="es-MX" sz="2400" kern="1200" dirty="0"/>
        </a:p>
      </dsp:txBody>
      <dsp:txXfrm>
        <a:off x="444760" y="2820236"/>
        <a:ext cx="6932242" cy="634323"/>
      </dsp:txXfrm>
    </dsp:sp>
    <dsp:sp modelId="{A4DF1A53-1338-4028-A97C-9508F1DFDF1F}">
      <dsp:nvSpPr>
        <dsp:cNvPr id="0" name=""/>
        <dsp:cNvSpPr/>
      </dsp:nvSpPr>
      <dsp:spPr>
        <a:xfrm>
          <a:off x="0" y="4228165"/>
          <a:ext cx="82089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EE5C3-8F96-49C6-B013-AD43084B428A}">
      <dsp:nvSpPr>
        <dsp:cNvPr id="0" name=""/>
        <dsp:cNvSpPr/>
      </dsp:nvSpPr>
      <dsp:spPr>
        <a:xfrm>
          <a:off x="410445" y="3678955"/>
          <a:ext cx="7114360" cy="72633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Orientar el llenado del formato</a:t>
          </a:r>
          <a:endParaRPr lang="es-MX" sz="2400" kern="1200" dirty="0"/>
        </a:p>
      </dsp:txBody>
      <dsp:txXfrm>
        <a:off x="445902" y="3714412"/>
        <a:ext cx="7043446" cy="655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241E3-01BE-4C3F-A907-A67165904ED7}">
      <dsp:nvSpPr>
        <dsp:cNvPr id="0" name=""/>
        <dsp:cNvSpPr/>
      </dsp:nvSpPr>
      <dsp:spPr>
        <a:xfrm rot="16200000">
          <a:off x="936104" y="-936104"/>
          <a:ext cx="2412268" cy="4284476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Actividad Formativa (PDI)</a:t>
          </a:r>
          <a:endParaRPr lang="es-MX" sz="2400" kern="1200" dirty="0">
            <a:solidFill>
              <a:schemeClr val="tx1"/>
            </a:solidFill>
          </a:endParaRPr>
        </a:p>
      </dsp:txBody>
      <dsp:txXfrm rot="5400000">
        <a:off x="0" y="0"/>
        <a:ext cx="4284476" cy="1809201"/>
      </dsp:txXfrm>
    </dsp:sp>
    <dsp:sp modelId="{46CC774D-F242-4BF9-950F-AB78B3A6B774}">
      <dsp:nvSpPr>
        <dsp:cNvPr id="0" name=""/>
        <dsp:cNvSpPr/>
      </dsp:nvSpPr>
      <dsp:spPr>
        <a:xfrm>
          <a:off x="4284476" y="0"/>
          <a:ext cx="4284476" cy="2412268"/>
        </a:xfrm>
        <a:prstGeom prst="round1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Aplicación Conocimientos (MEFI)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4284476" y="0"/>
        <a:ext cx="4284476" cy="1809201"/>
      </dsp:txXfrm>
    </dsp:sp>
    <dsp:sp modelId="{C841654E-B45E-4D87-8687-2AD313310815}">
      <dsp:nvSpPr>
        <dsp:cNvPr id="0" name=""/>
        <dsp:cNvSpPr/>
      </dsp:nvSpPr>
      <dsp:spPr>
        <a:xfrm rot="10800000">
          <a:off x="0" y="2412268"/>
          <a:ext cx="4284476" cy="2412268"/>
        </a:xfrm>
        <a:prstGeom prst="round1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Beneficio de la Sociedad (RSU)</a:t>
          </a:r>
          <a:endParaRPr lang="es-MX" sz="2400" kern="1200" dirty="0">
            <a:solidFill>
              <a:schemeClr val="tx1"/>
            </a:solidFill>
          </a:endParaRPr>
        </a:p>
      </dsp:txBody>
      <dsp:txXfrm rot="10800000">
        <a:off x="0" y="3015335"/>
        <a:ext cx="4284476" cy="1809201"/>
      </dsp:txXfrm>
    </dsp:sp>
    <dsp:sp modelId="{2C125871-1F63-48AC-A60F-7098B9ABBC11}">
      <dsp:nvSpPr>
        <dsp:cNvPr id="0" name=""/>
        <dsp:cNvSpPr/>
      </dsp:nvSpPr>
      <dsp:spPr>
        <a:xfrm rot="5400000">
          <a:off x="5220580" y="1476164"/>
          <a:ext cx="2412268" cy="4284476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Duración (Art. 10 del Reglamento)</a:t>
          </a:r>
          <a:endParaRPr lang="es-MX" sz="2400" kern="1200" dirty="0">
            <a:solidFill>
              <a:schemeClr val="tx1"/>
            </a:solidFill>
          </a:endParaRPr>
        </a:p>
      </dsp:txBody>
      <dsp:txXfrm rot="-5400000">
        <a:off x="4284476" y="3015334"/>
        <a:ext cx="4284476" cy="1809201"/>
      </dsp:txXfrm>
    </dsp:sp>
    <dsp:sp modelId="{DFCF0A40-BC60-4D70-9C3E-EC47DBBE354C}">
      <dsp:nvSpPr>
        <dsp:cNvPr id="0" name=""/>
        <dsp:cNvSpPr/>
      </dsp:nvSpPr>
      <dsp:spPr>
        <a:xfrm>
          <a:off x="2999133" y="1809201"/>
          <a:ext cx="2570685" cy="1206134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Servicio Social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Art. 5 Constitucional</a:t>
          </a:r>
          <a:endParaRPr lang="es-MX" sz="2100" kern="1200" dirty="0"/>
        </a:p>
      </dsp:txBody>
      <dsp:txXfrm>
        <a:off x="3058012" y="1868080"/>
        <a:ext cx="2452927" cy="1088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02BF8-1B39-4BB3-AD1C-BFEB12BCA8A8}">
      <dsp:nvSpPr>
        <dsp:cNvPr id="0" name=""/>
        <dsp:cNvSpPr/>
      </dsp:nvSpPr>
      <dsp:spPr>
        <a:xfrm>
          <a:off x="2921879" y="2231982"/>
          <a:ext cx="3096303" cy="289305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b="1" kern="1200" dirty="0" smtClean="0">
              <a:solidFill>
                <a:schemeClr val="bg1"/>
              </a:solidFill>
            </a:rPr>
            <a:t>Objetivos del Servicio Social</a:t>
          </a:r>
          <a:endParaRPr lang="es-MX" sz="3500" b="1" kern="1200" dirty="0">
            <a:solidFill>
              <a:schemeClr val="bg1"/>
            </a:solidFill>
          </a:endParaRPr>
        </a:p>
      </dsp:txBody>
      <dsp:txXfrm>
        <a:off x="3375322" y="2655661"/>
        <a:ext cx="2189417" cy="2045700"/>
      </dsp:txXfrm>
    </dsp:sp>
    <dsp:sp modelId="{E803724C-0A0E-4107-9285-1EB68EDC31E0}">
      <dsp:nvSpPr>
        <dsp:cNvPr id="0" name=""/>
        <dsp:cNvSpPr/>
      </dsp:nvSpPr>
      <dsp:spPr>
        <a:xfrm>
          <a:off x="2243295" y="684230"/>
          <a:ext cx="4422965" cy="1992528"/>
        </a:xfrm>
        <a:prstGeom prst="ellipse">
          <a:avLst/>
        </a:prstGeom>
        <a:solidFill>
          <a:schemeClr val="accent5">
            <a:alpha val="50000"/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dirty="0" smtClean="0">
              <a:solidFill>
                <a:schemeClr val="bg1"/>
              </a:solidFill>
            </a:rPr>
            <a:t>Formación Integral.</a:t>
          </a:r>
          <a:r>
            <a:rPr lang="es-MX" sz="2900" kern="1200" dirty="0" smtClean="0">
              <a:solidFill>
                <a:schemeClr val="bg1"/>
              </a:solidFill>
            </a:rPr>
            <a:t> </a:t>
          </a:r>
          <a:r>
            <a:rPr lang="es-MX" sz="2400" kern="1200" dirty="0" smtClean="0">
              <a:solidFill>
                <a:schemeClr val="bg1"/>
              </a:solidFill>
            </a:rPr>
            <a:t>Reforzar actitudes y valores solidarios.</a:t>
          </a:r>
          <a:endParaRPr lang="es-MX" sz="2400" kern="1200" dirty="0">
            <a:solidFill>
              <a:schemeClr val="bg1"/>
            </a:solidFill>
          </a:endParaRPr>
        </a:p>
      </dsp:txBody>
      <dsp:txXfrm>
        <a:off x="2891023" y="976029"/>
        <a:ext cx="3127509" cy="1408930"/>
      </dsp:txXfrm>
    </dsp:sp>
    <dsp:sp modelId="{F95615F5-4B36-415B-BA34-62711BBDED65}">
      <dsp:nvSpPr>
        <dsp:cNvPr id="0" name=""/>
        <dsp:cNvSpPr/>
      </dsp:nvSpPr>
      <dsp:spPr>
        <a:xfrm>
          <a:off x="5431456" y="2257352"/>
          <a:ext cx="3395053" cy="2867666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dirty="0" smtClean="0">
              <a:solidFill>
                <a:schemeClr val="bg1"/>
              </a:solidFill>
            </a:rPr>
            <a:t>Fortalecer y retroalimentar </a:t>
          </a:r>
          <a:r>
            <a:rPr lang="es-MX" sz="2400" b="0" kern="1200" dirty="0" smtClean="0">
              <a:solidFill>
                <a:schemeClr val="bg1"/>
              </a:solidFill>
            </a:rPr>
            <a:t>planes y programas de estudio.</a:t>
          </a:r>
          <a:endParaRPr lang="es-MX" sz="2400" b="0" kern="1200" dirty="0">
            <a:solidFill>
              <a:schemeClr val="bg1"/>
            </a:solidFill>
          </a:endParaRPr>
        </a:p>
      </dsp:txBody>
      <dsp:txXfrm>
        <a:off x="5928650" y="2677312"/>
        <a:ext cx="2400665" cy="2027746"/>
      </dsp:txXfrm>
    </dsp:sp>
    <dsp:sp modelId="{0F67B3F9-0875-4BA6-8991-B6D106E60F26}">
      <dsp:nvSpPr>
        <dsp:cNvPr id="0" name=""/>
        <dsp:cNvSpPr/>
      </dsp:nvSpPr>
      <dsp:spPr>
        <a:xfrm>
          <a:off x="2448305" y="4597956"/>
          <a:ext cx="3910552" cy="1967228"/>
        </a:xfrm>
        <a:prstGeom prst="ellipse">
          <a:avLst/>
        </a:prstGeom>
        <a:solidFill>
          <a:schemeClr val="accent5">
            <a:alpha val="50000"/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dirty="0" smtClean="0">
              <a:solidFill>
                <a:schemeClr val="bg1"/>
              </a:solidFill>
            </a:rPr>
            <a:t>Contribuir con</a:t>
          </a:r>
          <a:r>
            <a:rPr lang="es-MX" sz="2400" kern="1200" dirty="0" smtClean="0">
              <a:solidFill>
                <a:schemeClr val="bg1"/>
              </a:solidFill>
            </a:rPr>
            <a:t> la articulación de las funciones sustantivas</a:t>
          </a:r>
          <a:endParaRPr lang="es-MX" sz="2400" kern="1200" dirty="0">
            <a:solidFill>
              <a:schemeClr val="bg1"/>
            </a:solidFill>
          </a:endParaRPr>
        </a:p>
      </dsp:txBody>
      <dsp:txXfrm>
        <a:off x="3020992" y="4886050"/>
        <a:ext cx="2765178" cy="1391040"/>
      </dsp:txXfrm>
    </dsp:sp>
    <dsp:sp modelId="{E8748378-4D59-4544-A7D2-4A9530F9B307}">
      <dsp:nvSpPr>
        <dsp:cNvPr id="0" name=""/>
        <dsp:cNvSpPr/>
      </dsp:nvSpPr>
      <dsp:spPr>
        <a:xfrm>
          <a:off x="339452" y="2257330"/>
          <a:ext cx="3014432" cy="3011694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dirty="0" smtClean="0">
              <a:solidFill>
                <a:schemeClr val="bg1"/>
              </a:solidFill>
            </a:rPr>
            <a:t>Beneficiar       </a:t>
          </a:r>
          <a:r>
            <a:rPr lang="es-MX" sz="2200" b="0" kern="1200" dirty="0" smtClean="0">
              <a:solidFill>
                <a:schemeClr val="bg1"/>
              </a:solidFill>
            </a:rPr>
            <a:t>de forma prioritaria a los sectores sociales vulnerables.</a:t>
          </a:r>
          <a:endParaRPr lang="es-MX" sz="2200" b="0" kern="1200" dirty="0">
            <a:solidFill>
              <a:schemeClr val="bg1"/>
            </a:solidFill>
          </a:endParaRPr>
        </a:p>
      </dsp:txBody>
      <dsp:txXfrm>
        <a:off x="780905" y="2698382"/>
        <a:ext cx="2131526" cy="21295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317D3-8FA8-49D3-BA80-94B7150AB199}">
      <dsp:nvSpPr>
        <dsp:cNvPr id="0" name=""/>
        <dsp:cNvSpPr/>
      </dsp:nvSpPr>
      <dsp:spPr>
        <a:xfrm>
          <a:off x="3705700" y="3027922"/>
          <a:ext cx="1904232" cy="13017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Resultados</a:t>
          </a:r>
          <a:endParaRPr lang="es-MX" sz="2900" kern="1200" dirty="0"/>
        </a:p>
      </dsp:txBody>
      <dsp:txXfrm>
        <a:off x="3769248" y="3091470"/>
        <a:ext cx="1777136" cy="1174694"/>
      </dsp:txXfrm>
    </dsp:sp>
    <dsp:sp modelId="{51C38F44-3E56-4592-8ED4-36C80FF8C19A}">
      <dsp:nvSpPr>
        <dsp:cNvPr id="0" name=""/>
        <dsp:cNvSpPr/>
      </dsp:nvSpPr>
      <dsp:spPr>
        <a:xfrm rot="16256894">
          <a:off x="4353200" y="2707269"/>
          <a:ext cx="6413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1393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11167-0F2E-4FCE-93BE-62E062C1CE95}">
      <dsp:nvSpPr>
        <dsp:cNvPr id="0" name=""/>
        <dsp:cNvSpPr/>
      </dsp:nvSpPr>
      <dsp:spPr>
        <a:xfrm>
          <a:off x="2628580" y="1103969"/>
          <a:ext cx="4122478" cy="1282646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Diagnóstico Institucional de la situación del Servicio Social (2003) </a:t>
          </a:r>
          <a:endParaRPr lang="es-MX" sz="2400" kern="1200" dirty="0"/>
        </a:p>
      </dsp:txBody>
      <dsp:txXfrm>
        <a:off x="2691194" y="1166583"/>
        <a:ext cx="3997250" cy="1157418"/>
      </dsp:txXfrm>
    </dsp:sp>
    <dsp:sp modelId="{B9A23172-254B-4C6F-A1EA-A9B6FA50D62A}">
      <dsp:nvSpPr>
        <dsp:cNvPr id="0" name=""/>
        <dsp:cNvSpPr/>
      </dsp:nvSpPr>
      <dsp:spPr>
        <a:xfrm rot="2019874">
          <a:off x="5543007" y="4534167"/>
          <a:ext cx="7981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8144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40ED3D-1DAF-44E4-B912-DCFC6DD5D61C}">
      <dsp:nvSpPr>
        <dsp:cNvPr id="0" name=""/>
        <dsp:cNvSpPr/>
      </dsp:nvSpPr>
      <dsp:spPr>
        <a:xfrm>
          <a:off x="6001644" y="4755385"/>
          <a:ext cx="2470993" cy="1282646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No Retribución Social</a:t>
          </a:r>
          <a:endParaRPr lang="es-MX" sz="2800" kern="1200" dirty="0"/>
        </a:p>
      </dsp:txBody>
      <dsp:txXfrm>
        <a:off x="6064258" y="4817999"/>
        <a:ext cx="2345765" cy="1157418"/>
      </dsp:txXfrm>
    </dsp:sp>
    <dsp:sp modelId="{04FE5C41-0B77-4474-ABF2-D5F0CC33E0E3}">
      <dsp:nvSpPr>
        <dsp:cNvPr id="0" name=""/>
        <dsp:cNvSpPr/>
      </dsp:nvSpPr>
      <dsp:spPr>
        <a:xfrm rot="8740082">
          <a:off x="3015675" y="4542235"/>
          <a:ext cx="7558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5867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2B5C1-B4A0-4620-A4EE-CC2919F9AA5C}">
      <dsp:nvSpPr>
        <dsp:cNvPr id="0" name=""/>
        <dsp:cNvSpPr/>
      </dsp:nvSpPr>
      <dsp:spPr>
        <a:xfrm>
          <a:off x="705433" y="4755385"/>
          <a:ext cx="2874129" cy="128264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No contribuía a la Formación Académica</a:t>
          </a:r>
          <a:endParaRPr lang="es-MX" sz="2400" kern="1200" dirty="0"/>
        </a:p>
      </dsp:txBody>
      <dsp:txXfrm>
        <a:off x="768047" y="4817999"/>
        <a:ext cx="2748901" cy="11574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EFB9A-7BFA-4AD5-8BFA-810DF8BA511A}">
      <dsp:nvSpPr>
        <dsp:cNvPr id="0" name=""/>
        <dsp:cNvSpPr/>
      </dsp:nvSpPr>
      <dsp:spPr>
        <a:xfrm>
          <a:off x="41" y="127737"/>
          <a:ext cx="3936847" cy="9069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Acciones</a:t>
          </a:r>
          <a:endParaRPr lang="es-MX" sz="2500" kern="1200" dirty="0"/>
        </a:p>
      </dsp:txBody>
      <dsp:txXfrm>
        <a:off x="41" y="127737"/>
        <a:ext cx="3936847" cy="906974"/>
      </dsp:txXfrm>
    </dsp:sp>
    <dsp:sp modelId="{9E2AD187-D193-4998-ABDF-06EC4F6D1275}">
      <dsp:nvSpPr>
        <dsp:cNvPr id="0" name=""/>
        <dsp:cNvSpPr/>
      </dsp:nvSpPr>
      <dsp:spPr>
        <a:xfrm>
          <a:off x="41" y="1034711"/>
          <a:ext cx="3936847" cy="290155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500" kern="1200" dirty="0" smtClean="0"/>
            <a:t>Diagnóstico de fortalezas y debilidades(interior de las Facultades)</a:t>
          </a:r>
          <a:endParaRPr lang="es-MX" sz="2500" kern="1200" dirty="0"/>
        </a:p>
      </dsp:txBody>
      <dsp:txXfrm>
        <a:off x="41" y="1034711"/>
        <a:ext cx="3936847" cy="2901550"/>
      </dsp:txXfrm>
    </dsp:sp>
    <dsp:sp modelId="{CC44B231-0EF9-47CC-841B-FAD206044FEC}">
      <dsp:nvSpPr>
        <dsp:cNvPr id="0" name=""/>
        <dsp:cNvSpPr/>
      </dsp:nvSpPr>
      <dsp:spPr>
        <a:xfrm>
          <a:off x="4488047" y="127737"/>
          <a:ext cx="3936847" cy="906974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Grupo voluntario de trabajo</a:t>
          </a:r>
          <a:endParaRPr lang="es-MX" sz="2500" kern="1200" dirty="0"/>
        </a:p>
      </dsp:txBody>
      <dsp:txXfrm>
        <a:off x="4488047" y="127737"/>
        <a:ext cx="3936847" cy="906974"/>
      </dsp:txXfrm>
    </dsp:sp>
    <dsp:sp modelId="{097C5F1F-B658-4EE7-8835-E93AFD98A8CF}">
      <dsp:nvSpPr>
        <dsp:cNvPr id="0" name=""/>
        <dsp:cNvSpPr/>
      </dsp:nvSpPr>
      <dsp:spPr>
        <a:xfrm>
          <a:off x="4488047" y="1034711"/>
          <a:ext cx="3936847" cy="2901550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500" kern="1200" dirty="0" smtClean="0"/>
            <a:t>Rescatar el significado de servicio social y darle valor en créditos académicos.</a:t>
          </a:r>
          <a:endParaRPr lang="es-MX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500" kern="1200" dirty="0" smtClean="0"/>
            <a:t>Integra la Comisión Coordinadora de Apoyo al Servicio Social, COCOASS.</a:t>
          </a:r>
          <a:endParaRPr lang="es-MX" sz="2500" kern="1200" dirty="0"/>
        </a:p>
      </dsp:txBody>
      <dsp:txXfrm>
        <a:off x="4488047" y="1034711"/>
        <a:ext cx="3936847" cy="2901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78ABD-4E77-4D41-A6B5-C2B5A60E1A75}">
      <dsp:nvSpPr>
        <dsp:cNvPr id="0" name=""/>
        <dsp:cNvSpPr/>
      </dsp:nvSpPr>
      <dsp:spPr>
        <a:xfrm>
          <a:off x="0" y="0"/>
          <a:ext cx="5877292" cy="7647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Elaboración del Marco Conceptual</a:t>
          </a:r>
          <a:endParaRPr lang="es-MX" sz="2400" kern="1200" dirty="0"/>
        </a:p>
      </dsp:txBody>
      <dsp:txXfrm>
        <a:off x="22398" y="22398"/>
        <a:ext cx="4962622" cy="719928"/>
      </dsp:txXfrm>
    </dsp:sp>
    <dsp:sp modelId="{CA4E2E09-EE4F-4254-A827-A43D4F9DE6BD}">
      <dsp:nvSpPr>
        <dsp:cNvPr id="0" name=""/>
        <dsp:cNvSpPr/>
      </dsp:nvSpPr>
      <dsp:spPr>
        <a:xfrm>
          <a:off x="438888" y="870936"/>
          <a:ext cx="5877292" cy="764724"/>
        </a:xfrm>
        <a:prstGeom prst="roundRect">
          <a:avLst>
            <a:gd name="adj" fmla="val 1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Análisis del Marco Normativo</a:t>
          </a:r>
          <a:endParaRPr lang="es-MX" sz="2400" kern="1200" dirty="0"/>
        </a:p>
      </dsp:txBody>
      <dsp:txXfrm>
        <a:off x="461286" y="893334"/>
        <a:ext cx="4896536" cy="719928"/>
      </dsp:txXfrm>
    </dsp:sp>
    <dsp:sp modelId="{BFE46364-FCB2-4687-B736-34F3F96BFCBE}">
      <dsp:nvSpPr>
        <dsp:cNvPr id="0" name=""/>
        <dsp:cNvSpPr/>
      </dsp:nvSpPr>
      <dsp:spPr>
        <a:xfrm>
          <a:off x="877777" y="1741873"/>
          <a:ext cx="5877292" cy="764724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Lineamientos para la incorporación curricular del servicio social</a:t>
          </a:r>
          <a:endParaRPr lang="es-MX" sz="2400" kern="1200" dirty="0"/>
        </a:p>
      </dsp:txBody>
      <dsp:txXfrm>
        <a:off x="900175" y="1764271"/>
        <a:ext cx="4896536" cy="719928"/>
      </dsp:txXfrm>
    </dsp:sp>
    <dsp:sp modelId="{42783D61-600F-4B24-A4E2-7C3284AC1141}">
      <dsp:nvSpPr>
        <dsp:cNvPr id="0" name=""/>
        <dsp:cNvSpPr/>
      </dsp:nvSpPr>
      <dsp:spPr>
        <a:xfrm>
          <a:off x="1316666" y="2612810"/>
          <a:ext cx="5877292" cy="764724"/>
        </a:xfrm>
        <a:prstGeom prst="roundRect">
          <a:avLst>
            <a:gd name="adj" fmla="val 1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Sistema de evaluación</a:t>
          </a:r>
          <a:endParaRPr lang="es-MX" sz="2400" kern="1200" dirty="0"/>
        </a:p>
      </dsp:txBody>
      <dsp:txXfrm>
        <a:off x="1339064" y="2635208"/>
        <a:ext cx="4896536" cy="719928"/>
      </dsp:txXfrm>
    </dsp:sp>
    <dsp:sp modelId="{55CC1AA9-F089-4441-9BEE-437ADB41D2E6}">
      <dsp:nvSpPr>
        <dsp:cNvPr id="0" name=""/>
        <dsp:cNvSpPr/>
      </dsp:nvSpPr>
      <dsp:spPr>
        <a:xfrm>
          <a:off x="1755555" y="3483747"/>
          <a:ext cx="5877292" cy="76472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Políticas y Criterios para el diseño y aprobación de proyectos de Servicio Social</a:t>
          </a:r>
          <a:endParaRPr lang="es-MX" sz="2000" kern="1200" dirty="0"/>
        </a:p>
      </dsp:txBody>
      <dsp:txXfrm>
        <a:off x="1777953" y="3506145"/>
        <a:ext cx="4896536" cy="719928"/>
      </dsp:txXfrm>
    </dsp:sp>
    <dsp:sp modelId="{09A44BAE-1089-474C-B85B-322F7538C00E}">
      <dsp:nvSpPr>
        <dsp:cNvPr id="0" name=""/>
        <dsp:cNvSpPr/>
      </dsp:nvSpPr>
      <dsp:spPr>
        <a:xfrm>
          <a:off x="5380221" y="558674"/>
          <a:ext cx="497071" cy="49707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5492062" y="558674"/>
        <a:ext cx="273389" cy="374046"/>
      </dsp:txXfrm>
    </dsp:sp>
    <dsp:sp modelId="{62EF0A45-D8E5-4090-9732-24466B3BEDE1}">
      <dsp:nvSpPr>
        <dsp:cNvPr id="0" name=""/>
        <dsp:cNvSpPr/>
      </dsp:nvSpPr>
      <dsp:spPr>
        <a:xfrm>
          <a:off x="5819110" y="1429610"/>
          <a:ext cx="497071" cy="49707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3572283"/>
            <a:satOff val="-4598"/>
            <a:lumOff val="-35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72283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5930951" y="1429610"/>
        <a:ext cx="273389" cy="374046"/>
      </dsp:txXfrm>
    </dsp:sp>
    <dsp:sp modelId="{3DCE4C01-1D29-470E-A8C2-AA5E18E55D71}">
      <dsp:nvSpPr>
        <dsp:cNvPr id="0" name=""/>
        <dsp:cNvSpPr/>
      </dsp:nvSpPr>
      <dsp:spPr>
        <a:xfrm>
          <a:off x="6257999" y="2287802"/>
          <a:ext cx="497071" cy="49707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7144567"/>
            <a:satOff val="-9195"/>
            <a:lumOff val="-71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144567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6369840" y="2287802"/>
        <a:ext cx="273389" cy="374046"/>
      </dsp:txXfrm>
    </dsp:sp>
    <dsp:sp modelId="{E1880B41-1170-4BEB-9D19-931A326C957D}">
      <dsp:nvSpPr>
        <dsp:cNvPr id="0" name=""/>
        <dsp:cNvSpPr/>
      </dsp:nvSpPr>
      <dsp:spPr>
        <a:xfrm>
          <a:off x="6696888" y="3167235"/>
          <a:ext cx="497071" cy="49707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6808729" y="3167235"/>
        <a:ext cx="273389" cy="3740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E85FB-1ED2-428F-A464-F0AD47E04CAF}">
      <dsp:nvSpPr>
        <dsp:cNvPr id="0" name=""/>
        <dsp:cNvSpPr/>
      </dsp:nvSpPr>
      <dsp:spPr>
        <a:xfrm>
          <a:off x="0" y="78539"/>
          <a:ext cx="5688632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Formatos de registro</a:t>
          </a:r>
          <a:endParaRPr lang="es-MX" sz="3000" kern="1200" dirty="0"/>
        </a:p>
      </dsp:txBody>
      <dsp:txXfrm>
        <a:off x="35125" y="113664"/>
        <a:ext cx="5618382" cy="649299"/>
      </dsp:txXfrm>
    </dsp:sp>
    <dsp:sp modelId="{9F80AF35-71E8-47E1-8BF7-6CF543855FCB}">
      <dsp:nvSpPr>
        <dsp:cNvPr id="0" name=""/>
        <dsp:cNvSpPr/>
      </dsp:nvSpPr>
      <dsp:spPr>
        <a:xfrm>
          <a:off x="0" y="864626"/>
          <a:ext cx="5688632" cy="71954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Definición de áreas prioritarias</a:t>
          </a:r>
          <a:endParaRPr lang="es-MX" sz="3000" kern="1200" dirty="0"/>
        </a:p>
      </dsp:txBody>
      <dsp:txXfrm>
        <a:off x="35125" y="899751"/>
        <a:ext cx="5618382" cy="649299"/>
      </dsp:txXfrm>
    </dsp:sp>
    <dsp:sp modelId="{46DDCD05-5B07-402E-8CE1-4E086E47005D}">
      <dsp:nvSpPr>
        <dsp:cNvPr id="0" name=""/>
        <dsp:cNvSpPr/>
      </dsp:nvSpPr>
      <dsp:spPr>
        <a:xfrm>
          <a:off x="0" y="1656714"/>
          <a:ext cx="5688632" cy="71954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Criterios de evaluación</a:t>
          </a:r>
          <a:endParaRPr lang="es-MX" sz="3000" kern="1200" dirty="0"/>
        </a:p>
      </dsp:txBody>
      <dsp:txXfrm>
        <a:off x="35125" y="1691839"/>
        <a:ext cx="5618382" cy="6492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4968B-EBBC-4EFA-A46A-EC126E50F928}">
      <dsp:nvSpPr>
        <dsp:cNvPr id="0" name=""/>
        <dsp:cNvSpPr/>
      </dsp:nvSpPr>
      <dsp:spPr>
        <a:xfrm>
          <a:off x="0" y="56943"/>
          <a:ext cx="7080539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Normatividad</a:t>
          </a:r>
          <a:endParaRPr lang="es-MX" sz="3200" kern="1200" dirty="0"/>
        </a:p>
      </dsp:txBody>
      <dsp:txXfrm>
        <a:off x="37467" y="94410"/>
        <a:ext cx="7005605" cy="692586"/>
      </dsp:txXfrm>
    </dsp:sp>
    <dsp:sp modelId="{82491485-8E6C-486E-AA77-52BB72318EBB}">
      <dsp:nvSpPr>
        <dsp:cNvPr id="0" name=""/>
        <dsp:cNvSpPr/>
      </dsp:nvSpPr>
      <dsp:spPr>
        <a:xfrm>
          <a:off x="0" y="916623"/>
          <a:ext cx="7080539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Inserción a la Currícula</a:t>
          </a:r>
          <a:endParaRPr lang="es-MX" sz="3200" kern="1200" dirty="0"/>
        </a:p>
      </dsp:txBody>
      <dsp:txXfrm>
        <a:off x="37467" y="954090"/>
        <a:ext cx="7005605" cy="692586"/>
      </dsp:txXfrm>
    </dsp:sp>
    <dsp:sp modelId="{CEEBC12E-0024-462C-B617-92062BFF211C}">
      <dsp:nvSpPr>
        <dsp:cNvPr id="0" name=""/>
        <dsp:cNvSpPr/>
      </dsp:nvSpPr>
      <dsp:spPr>
        <a:xfrm>
          <a:off x="0" y="1776303"/>
          <a:ext cx="7080539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Seguimiento y evaluación de prestadores</a:t>
          </a:r>
          <a:endParaRPr lang="es-MX" sz="3200" kern="1200" dirty="0"/>
        </a:p>
      </dsp:txBody>
      <dsp:txXfrm>
        <a:off x="37467" y="1813770"/>
        <a:ext cx="7005605" cy="692586"/>
      </dsp:txXfrm>
    </dsp:sp>
    <dsp:sp modelId="{62634D1C-D72F-4AC4-B03C-3340FB78639A}">
      <dsp:nvSpPr>
        <dsp:cNvPr id="0" name=""/>
        <dsp:cNvSpPr/>
      </dsp:nvSpPr>
      <dsp:spPr>
        <a:xfrm>
          <a:off x="0" y="2635983"/>
          <a:ext cx="7080539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Seguimiento y evaluación de proyectos</a:t>
          </a:r>
          <a:endParaRPr lang="es-MX" sz="3200" kern="1200" dirty="0"/>
        </a:p>
      </dsp:txBody>
      <dsp:txXfrm>
        <a:off x="37467" y="2673450"/>
        <a:ext cx="7005605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0.40753</cdr:x>
      <cdr:y>0.51542</cdr:y>
    </cdr:from>
    <cdr:to>
      <cdr:x>0.63357</cdr:x>
      <cdr:y>0.6267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1584672" y="1710574"/>
          <a:ext cx="8789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s-ES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53.72%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0.11124</cdr:x>
      <cdr:y>0.4977</cdr:y>
    </cdr:from>
    <cdr:to>
      <cdr:x>0.34607</cdr:x>
      <cdr:y>0.60899</cdr:y>
    </cdr:to>
    <cdr:sp macro="" textlink="">
      <cdr:nvSpPr>
        <cdr:cNvPr id="3" name="1 Rectángulo"/>
        <cdr:cNvSpPr/>
      </cdr:nvSpPr>
      <cdr:spPr>
        <a:xfrm xmlns:a="http://schemas.openxmlformats.org/drawingml/2006/main">
          <a:off x="432544" y="1651766"/>
          <a:ext cx="91312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46.27</a:t>
          </a:r>
          <a:r>
            <a:rPr lang="es-ES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%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0.40753</cdr:x>
      <cdr:y>0.68862</cdr:y>
    </cdr:from>
    <cdr:to>
      <cdr:x>0.59111</cdr:x>
      <cdr:y>0.7999</cdr:y>
    </cdr:to>
    <cdr:sp macro="" textlink="">
      <cdr:nvSpPr>
        <cdr:cNvPr id="4" name="1 Rectángulo"/>
        <cdr:cNvSpPr/>
      </cdr:nvSpPr>
      <cdr:spPr>
        <a:xfrm xmlns:a="http://schemas.openxmlformats.org/drawingml/2006/main">
          <a:off x="1584653" y="2285390"/>
          <a:ext cx="7138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281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0.12976</cdr:x>
      <cdr:y>0.66693</cdr:y>
    </cdr:from>
    <cdr:to>
      <cdr:x>0.31333</cdr:x>
      <cdr:y>0.77821</cdr:y>
    </cdr:to>
    <cdr:sp macro="" textlink="">
      <cdr:nvSpPr>
        <cdr:cNvPr id="5" name="1 Rectángulo"/>
        <cdr:cNvSpPr/>
      </cdr:nvSpPr>
      <cdr:spPr>
        <a:xfrm xmlns:a="http://schemas.openxmlformats.org/drawingml/2006/main">
          <a:off x="504563" y="2213405"/>
          <a:ext cx="71379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242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0.63947</cdr:x>
      <cdr:y>0.84096</cdr:y>
    </cdr:from>
    <cdr:to>
      <cdr:x>0.975</cdr:x>
      <cdr:y>0.95456</cdr:y>
    </cdr:to>
    <cdr:sp macro="" textlink="">
      <cdr:nvSpPr>
        <cdr:cNvPr id="6" name="1 Rectángulo"/>
        <cdr:cNvSpPr/>
      </cdr:nvSpPr>
      <cdr:spPr>
        <a:xfrm xmlns:a="http://schemas.openxmlformats.org/drawingml/2006/main">
          <a:off x="3683734" y="3417669"/>
          <a:ext cx="193288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Total: 523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0.40164</cdr:x>
      <cdr:y>0.51542</cdr:y>
    </cdr:from>
    <cdr:to>
      <cdr:x>0.63357</cdr:x>
      <cdr:y>0.6199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1764196" y="1821918"/>
          <a:ext cx="101875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s-ES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49.08%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0.12295</cdr:x>
      <cdr:y>0.4977</cdr:y>
    </cdr:from>
    <cdr:to>
      <cdr:x>0.34607</cdr:x>
      <cdr:y>0.60218</cdr:y>
    </cdr:to>
    <cdr:sp macro="" textlink="">
      <cdr:nvSpPr>
        <cdr:cNvPr id="3" name="1 Rectángulo"/>
        <cdr:cNvSpPr/>
      </cdr:nvSpPr>
      <cdr:spPr>
        <a:xfrm xmlns:a="http://schemas.openxmlformats.org/drawingml/2006/main">
          <a:off x="540056" y="1759281"/>
          <a:ext cx="9800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50.92</a:t>
          </a:r>
          <a:r>
            <a:rPr lang="es-ES" sz="1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%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0.43443</cdr:x>
      <cdr:y>0.69262</cdr:y>
    </cdr:from>
    <cdr:to>
      <cdr:x>0.618</cdr:x>
      <cdr:y>0.7971</cdr:y>
    </cdr:to>
    <cdr:sp macro="" textlink="">
      <cdr:nvSpPr>
        <cdr:cNvPr id="4" name="1 Rectángulo"/>
        <cdr:cNvSpPr/>
      </cdr:nvSpPr>
      <cdr:spPr>
        <a:xfrm xmlns:a="http://schemas.openxmlformats.org/drawingml/2006/main">
          <a:off x="1908229" y="2448288"/>
          <a:ext cx="80632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1006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0.15574</cdr:x>
      <cdr:y>0.67224</cdr:y>
    </cdr:from>
    <cdr:to>
      <cdr:x>0.33931</cdr:x>
      <cdr:y>0.77672</cdr:y>
    </cdr:to>
    <cdr:sp macro="" textlink="">
      <cdr:nvSpPr>
        <cdr:cNvPr id="5" name="1 Rectángulo"/>
        <cdr:cNvSpPr/>
      </cdr:nvSpPr>
      <cdr:spPr>
        <a:xfrm xmlns:a="http://schemas.openxmlformats.org/drawingml/2006/main">
          <a:off x="684086" y="2376249"/>
          <a:ext cx="80632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1047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0.63947</cdr:x>
      <cdr:y>0.84096</cdr:y>
    </cdr:from>
    <cdr:to>
      <cdr:x>0.975</cdr:x>
      <cdr:y>0.94544</cdr:y>
    </cdr:to>
    <cdr:sp macro="" textlink="">
      <cdr:nvSpPr>
        <cdr:cNvPr id="6" name="1 Rectángulo"/>
        <cdr:cNvSpPr/>
      </cdr:nvSpPr>
      <cdr:spPr>
        <a:xfrm xmlns:a="http://schemas.openxmlformats.org/drawingml/2006/main">
          <a:off x="2808864" y="2972644"/>
          <a:ext cx="147381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Total: 2053</a:t>
          </a:r>
          <a:endParaRPr lang="es-ES" sz="1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D886345-5682-4768-B6DA-A788A94214C7}" type="datetimeFigureOut">
              <a:rPr lang="es-MX" smtClean="0"/>
              <a:t>31/10/2012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3DD7136-608D-46F3-A07B-6FE392DCE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943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CF42A1F0-2502-4258-A2CA-B5BBB3461756}" type="datetimeFigureOut">
              <a:rPr lang="es-MX" smtClean="0"/>
              <a:t>31/10/2012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7A889E9-BEDD-4B46-86E6-5B5DE12AC3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059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93194-3DD2-4278-B859-002F0411A0E0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12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6E357-28D3-42E4-BBC7-DB1DD30C80D3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21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6E357-28D3-42E4-BBC7-DB1DD30C80D3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22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823C1A-4370-4EB0-BE6E-5914EBD90FE2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13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823C1A-4370-4EB0-BE6E-5914EBD90FE2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14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8F010-A4DE-4BCC-AFDC-40D079ABB0F5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15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4F0C6-4F45-4FD5-A7BE-C2D04BA3F887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16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F0FA2-F706-4FE6-B82E-8A1A7945006C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17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F0FA2-F706-4FE6-B82E-8A1A7945006C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18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F0FA2-F706-4FE6-B82E-8A1A7945006C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19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6E357-28D3-42E4-BBC7-DB1DD30C80D3}" type="slidenum">
              <a:rPr lang="es-ES_tradnl" smtClean="0">
                <a:latin typeface="Arial" pitchFamily="34" charset="0"/>
                <a:ea typeface="ＭＳ Ｐゴシック"/>
                <a:cs typeface="ＭＳ Ｐゴシック"/>
              </a:rPr>
              <a:pPr/>
              <a:t>20</a:t>
            </a:fld>
            <a:endParaRPr lang="es-ES_tradnl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17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797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20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34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57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83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2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03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2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70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8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F690C-1B9B-4284-93C0-5EEECDB0E6A9}" type="datetimeFigureOut">
              <a:rPr lang="es-MX" smtClean="0"/>
              <a:pPr/>
              <a:t>31/10/2012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5657D-64C0-48F4-9B89-FED533FB88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84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3.png"/><Relationship Id="rId7" Type="http://schemas.openxmlformats.org/officeDocument/2006/relationships/slide" Target="slide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7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21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slide" Target="sl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slide" Target="slid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623731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prstClr val="white"/>
                </a:solidFill>
                <a:ea typeface="+mj-ea"/>
                <a:cs typeface="+mj-cs"/>
              </a:rPr>
              <a:t>Octubre 2012</a:t>
            </a: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88032" y="1412776"/>
            <a:ext cx="7772400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  <a:latin typeface="Arial Rounded MT Bold" pitchFamily="34" charset="0"/>
              </a:rPr>
              <a:t>Coordinación de Extensión</a:t>
            </a:r>
            <a:br>
              <a:rPr lang="es-MX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s-MX" dirty="0" smtClean="0">
                <a:solidFill>
                  <a:schemeClr val="bg1"/>
                </a:solidFill>
                <a:latin typeface="Arial Rounded MT Bold" pitchFamily="34" charset="0"/>
              </a:rPr>
              <a:t>Departamento de Apoyo </a:t>
            </a:r>
            <a:br>
              <a:rPr lang="es-MX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s-MX" dirty="0" smtClean="0">
                <a:solidFill>
                  <a:schemeClr val="bg1"/>
                </a:solidFill>
                <a:latin typeface="Arial Rounded MT Bold" pitchFamily="34" charset="0"/>
              </a:rPr>
              <a:t>al Servicio Social</a:t>
            </a: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r>
              <a:rPr lang="es-MX" sz="5400" dirty="0" smtClean="0">
                <a:solidFill>
                  <a:schemeClr val="bg1"/>
                </a:solidFill>
              </a:rPr>
              <a:t/>
            </a:r>
            <a:br>
              <a:rPr lang="es-MX" sz="5400" dirty="0" smtClean="0">
                <a:solidFill>
                  <a:schemeClr val="bg1"/>
                </a:solidFill>
              </a:rPr>
            </a:b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7920880" cy="1368152"/>
          </a:xfrm>
        </p:spPr>
        <p:txBody>
          <a:bodyPr>
            <a:normAutofit/>
          </a:bodyPr>
          <a:lstStyle/>
          <a:p>
            <a:r>
              <a:rPr lang="es-MX" sz="4000" b="1" dirty="0" smtClean="0"/>
              <a:t>Taller de Actualización de Registro de Proyectos</a:t>
            </a:r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400940033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976788"/>
            <a:ext cx="36724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2012</a:t>
            </a:r>
            <a:endParaRPr lang="es-MX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227293931"/>
              </p:ext>
            </p:extLst>
          </p:nvPr>
        </p:nvGraphicFramePr>
        <p:xfrm>
          <a:off x="179016" y="1647651"/>
          <a:ext cx="3888432" cy="3318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2496545773"/>
              </p:ext>
            </p:extLst>
          </p:nvPr>
        </p:nvGraphicFramePr>
        <p:xfrm>
          <a:off x="4391981" y="3140968"/>
          <a:ext cx="4392488" cy="3534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040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420888"/>
            <a:ext cx="8229600" cy="1656183"/>
          </a:xfrm>
        </p:spPr>
        <p:txBody>
          <a:bodyPr>
            <a:normAutofit/>
          </a:bodyPr>
          <a:lstStyle/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>
              <a:buNone/>
            </a:pPr>
            <a:endParaRPr lang="es-MX" sz="19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908720"/>
            <a:ext cx="60758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Solicitud de registro de proyectos</a:t>
            </a:r>
            <a:endParaRPr lang="es-MX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918" y="1459214"/>
            <a:ext cx="6705434" cy="539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84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757221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716936" y="6444044"/>
            <a:ext cx="10679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hlinkClick r:id="rId4" action="ppaction://hlinksldjump"/>
              </a:rPr>
              <a:t>Sección 1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8" name="Picture 3" descr="C:\Users\manuel.romero\AppData\Local\Microsoft\Windows\Temporary Internet Files\Content.IE5\56CXXTN3\MC900441310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5293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anuel.romero\AppData\Local\Microsoft\Windows\Temporary Internet Files\Content.IE5\56CXXTN3\MC900441310[1]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413" y="484564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manuel.romero\AppData\Local\Microsoft\Windows\Temporary Internet Files\Content.IE5\56CXXTN3\MC900441310[1]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936" y="583520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anuel.romero\AppData\Local\Microsoft\Windows\Temporary Internet Files\Content.IE5\56CXXTN3\MC900441310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490" y="393305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3265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08112"/>
            <a:ext cx="7292706" cy="580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596336" y="6372036"/>
            <a:ext cx="10679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hlinkClick r:id="rId4" action="ppaction://hlinksldjump"/>
              </a:rPr>
              <a:t>Sección 2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6" name="Picture 3" descr="C:\Users\manuel.romero\AppData\Local\Microsoft\Windows\Temporary Internet Files\Content.IE5\56CXXTN3\MC900441310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218" y="447311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manuel.romero\AppData\Local\Microsoft\Windows\Temporary Internet Files\Content.IE5\56CXXTN3\MC900441310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121" y="563371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59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57188" y="569913"/>
            <a:ext cx="8351837" cy="614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72544"/>
            <a:ext cx="8131320" cy="2256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796136" y="6021288"/>
            <a:ext cx="28304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Continuar con  presentación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955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496" y="797803"/>
            <a:ext cx="47160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Formato de evaluación de proyectos</a:t>
            </a:r>
            <a:endParaRPr lang="es-MX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533564" y="6251624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3" action="ppaction://hlinksldjump"/>
              </a:rPr>
              <a:t>Regresar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3186"/>
            <a:ext cx="8678456" cy="3892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68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1274" y="1548081"/>
            <a:ext cx="65709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Formato de evaluación de proyectos</a:t>
            </a:r>
            <a:endParaRPr lang="es-MX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99" y="1526749"/>
            <a:ext cx="8227026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533564" y="6251624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Regresar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10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nuel.romero\AppData\Local\Microsoft\Windows\Temporary Internet Files\Content.IE5\56CXXTN3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313256" y="6336147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Regresar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1462"/>
            <a:ext cx="829627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0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manuel.romero\AppData\Local\Microsoft\Windows\Temporary Internet Files\Content.IE5\56CXXTN3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" y="4950518"/>
            <a:ext cx="984051" cy="98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380312" y="6383288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Regresar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2190750"/>
            <a:ext cx="840105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24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68313" y="260350"/>
            <a:ext cx="8351837" cy="614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MX"/>
          </a:p>
          <a:p>
            <a:pPr eaLnBrk="0" hangingPunct="0">
              <a:spcBef>
                <a:spcPct val="50000"/>
              </a:spcBef>
            </a:pPr>
            <a:endParaRPr lang="es-E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776"/>
            <a:ext cx="7848103" cy="493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C:\Users\manuel.romero\AppData\Local\Microsoft\Windows\Temporary Internet Files\Content.IE5\56CXXTN3\MC900441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669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93040" y="6405563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5" action="ppaction://hlinksldjump"/>
              </a:rPr>
              <a:t>Regresar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824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30354" y="1137518"/>
            <a:ext cx="5636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Objetivos del taller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711897361"/>
              </p:ext>
            </p:extLst>
          </p:nvPr>
        </p:nvGraphicFramePr>
        <p:xfrm>
          <a:off x="251520" y="1988840"/>
          <a:ext cx="8208912" cy="4608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85750" y="2459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6" name="Picture 3" descr="C:\Users\manuel.romero\AppData\Local\Microsoft\Windows\Temporary Internet Files\Content.IE5\56CXXTN3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23" y="3134843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452320" y="6077892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Regresar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58" y="2388493"/>
            <a:ext cx="82867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31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85750" y="2459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4" y="1542245"/>
            <a:ext cx="7957170" cy="4372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 descr="C:\Users\manuel.romero\AppData\Local\Microsoft\Windows\Temporary Internet Files\Content.IE5\56CXXTN3\MC900441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899100"/>
            <a:ext cx="1058292" cy="105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164288" y="6243580"/>
            <a:ext cx="1003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5" action="ppaction://hlinksldjump"/>
              </a:rPr>
              <a:t>Regresar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131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85750" y="2459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Convocatoria: 5 de </a:t>
            </a:r>
            <a:r>
              <a:rPr lang="es-MX" dirty="0" smtClean="0">
                <a:solidFill>
                  <a:schemeClr val="bg1"/>
                </a:solidFill>
              </a:rPr>
              <a:t>Noviembre.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rgbClr val="FFFF00"/>
                </a:solidFill>
              </a:rPr>
              <a:t>www.uady.mx</a:t>
            </a:r>
            <a:r>
              <a:rPr lang="es-MX" dirty="0" smtClean="0">
                <a:solidFill>
                  <a:schemeClr val="bg1"/>
                </a:solidFill>
              </a:rPr>
              <a:t> Convocatorias y </a:t>
            </a:r>
            <a:r>
              <a:rPr lang="es-MX" dirty="0" smtClean="0">
                <a:solidFill>
                  <a:schemeClr val="bg1"/>
                </a:solidFill>
              </a:rPr>
              <a:t>Avisos.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Registro 6 al 21 de Noviembre (DASS</a:t>
            </a:r>
            <a:r>
              <a:rPr lang="es-MX" dirty="0" smtClean="0">
                <a:solidFill>
                  <a:schemeClr val="bg1"/>
                </a:solidFill>
              </a:rPr>
              <a:t>).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Evaluación de Proyectos 3 al 7 </a:t>
            </a:r>
            <a:r>
              <a:rPr lang="es-MX" dirty="0" smtClean="0">
                <a:solidFill>
                  <a:schemeClr val="bg1"/>
                </a:solidFill>
              </a:rPr>
              <a:t>diciembre.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Retroalimentación de Proyectos 11 al 13 </a:t>
            </a:r>
            <a:r>
              <a:rPr lang="es-MX" dirty="0" smtClean="0">
                <a:solidFill>
                  <a:schemeClr val="bg1"/>
                </a:solidFill>
              </a:rPr>
              <a:t>diciembre.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Entrega de proyectos corregidos 14 de diciembre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Dictamen </a:t>
            </a:r>
            <a:r>
              <a:rPr lang="es-MX" dirty="0" smtClean="0">
                <a:solidFill>
                  <a:schemeClr val="bg1"/>
                </a:solidFill>
              </a:rPr>
              <a:t>17 de diciembre.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Asignaciones a partir del 4 de enero de 2013.</a:t>
            </a:r>
          </a:p>
          <a:p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555748" y="915740"/>
            <a:ext cx="351219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Calendario</a:t>
            </a:r>
            <a:endParaRPr lang="es-MX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351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6295"/>
              </p:ext>
            </p:extLst>
          </p:nvPr>
        </p:nvGraphicFramePr>
        <p:xfrm>
          <a:off x="107504" y="1844824"/>
          <a:ext cx="8568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539552" y="836712"/>
            <a:ext cx="3162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Definición</a:t>
            </a:r>
            <a:endParaRPr lang="es-MX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561333"/>
              </p:ext>
            </p:extLst>
          </p:nvPr>
        </p:nvGraphicFramePr>
        <p:xfrm>
          <a:off x="-6028" y="32172"/>
          <a:ext cx="896448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2996" y="620688"/>
            <a:ext cx="42057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Antecedentes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119689690"/>
              </p:ext>
            </p:extLst>
          </p:nvPr>
        </p:nvGraphicFramePr>
        <p:xfrm>
          <a:off x="-34072" y="476672"/>
          <a:ext cx="9178071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9632" y="1268760"/>
            <a:ext cx="68582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Reorientar el Servicio Social</a:t>
            </a:r>
            <a:endParaRPr lang="es-E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037956530"/>
              </p:ext>
            </p:extLst>
          </p:nvPr>
        </p:nvGraphicFramePr>
        <p:xfrm>
          <a:off x="251520" y="2204864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1520" y="620688"/>
            <a:ext cx="4325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Primera etapa</a:t>
            </a:r>
            <a:endParaRPr lang="es-MX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21231153"/>
              </p:ext>
            </p:extLst>
          </p:nvPr>
        </p:nvGraphicFramePr>
        <p:xfrm>
          <a:off x="755576" y="2204864"/>
          <a:ext cx="763284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8 Rectángulo"/>
          <p:cNvSpPr/>
          <p:nvPr/>
        </p:nvSpPr>
        <p:spPr>
          <a:xfrm>
            <a:off x="1896080" y="1484784"/>
            <a:ext cx="51090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Trabajo en 5 sub-comisiones:</a:t>
            </a:r>
            <a:endParaRPr lang="es-E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827584" y="1667064"/>
            <a:ext cx="7416825" cy="1152128"/>
            <a:chOff x="1755555" y="3483747"/>
            <a:chExt cx="5877292" cy="764724"/>
          </a:xfrm>
        </p:grpSpPr>
        <p:sp>
          <p:nvSpPr>
            <p:cNvPr id="7" name="6 Rectángulo redondeado"/>
            <p:cNvSpPr/>
            <p:nvPr/>
          </p:nvSpPr>
          <p:spPr>
            <a:xfrm>
              <a:off x="1755555" y="3483747"/>
              <a:ext cx="5877292" cy="764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1777952" y="3506145"/>
              <a:ext cx="5755653" cy="719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b="1" kern="1200" dirty="0" smtClean="0"/>
                <a:t>Políticas y Criterios para el diseño y aprobación de proyectos de Servicio Social</a:t>
              </a:r>
              <a:endParaRPr lang="es-MX" sz="2800" b="1" kern="1200" dirty="0"/>
            </a:p>
          </p:txBody>
        </p:sp>
      </p:grp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126865543"/>
              </p:ext>
            </p:extLst>
          </p:nvPr>
        </p:nvGraphicFramePr>
        <p:xfrm>
          <a:off x="1691680" y="3140968"/>
          <a:ext cx="5688632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55757" y="620688"/>
            <a:ext cx="45173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Segunda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etapa</a:t>
            </a:r>
            <a:endParaRPr lang="es-MX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99592" y="1544018"/>
            <a:ext cx="36443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Trabajo en 4 grupos:</a:t>
            </a:r>
            <a:endParaRPr lang="es-E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811282742"/>
              </p:ext>
            </p:extLst>
          </p:nvPr>
        </p:nvGraphicFramePr>
        <p:xfrm>
          <a:off x="371781" y="2416825"/>
          <a:ext cx="7080539" cy="346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850208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buFont typeface="Arial" pitchFamily="34" charset="0"/>
          <a:buChar char="•"/>
          <a:defRPr dirty="0" smtClean="0">
            <a:solidFill>
              <a:prstClr val="white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406</Words>
  <Application>Microsoft Office PowerPoint</Application>
  <PresentationFormat>Presentación en pantalla (4:3)</PresentationFormat>
  <Paragraphs>123</Paragraphs>
  <Slides>22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 Calidad en la Universidad Autónoma de Yucatán  Implementación del SGC en el Departamento de Apoyo al Servicio Social  Octubre 2011</dc:title>
  <dc:creator>Emiré del Pilar Alonzo Novelo</dc:creator>
  <cp:lastModifiedBy>Manuel Romero Canul</cp:lastModifiedBy>
  <cp:revision>98</cp:revision>
  <cp:lastPrinted>2012-10-19T19:59:06Z</cp:lastPrinted>
  <dcterms:created xsi:type="dcterms:W3CDTF">2011-10-10T13:22:09Z</dcterms:created>
  <dcterms:modified xsi:type="dcterms:W3CDTF">2012-10-31T17:30:52Z</dcterms:modified>
</cp:coreProperties>
</file>